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y="6858000" cx="12192000"/>
  <p:notesSz cx="6858000" cy="9144000"/>
  <p:embeddedFontLst>
    <p:embeddedFont>
      <p:font typeface="Roboto"/>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7" roundtripDataSignature="AMtx7mijMj5G1TfjllJItF4tBUQ/5DB3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regular.fntdata"/><Relationship Id="rId72" Type="http://schemas.openxmlformats.org/officeDocument/2006/relationships/font" Target="fonts/Roboto-boldItalic.fntdata"/><Relationship Id="rId31" Type="http://schemas.openxmlformats.org/officeDocument/2006/relationships/slide" Target="slides/slide27.xml"/><Relationship Id="rId75" Type="http://schemas.openxmlformats.org/officeDocument/2006/relationships/font" Target="fonts/OpenSans-italic.fntdata"/><Relationship Id="rId30" Type="http://schemas.openxmlformats.org/officeDocument/2006/relationships/slide" Target="slides/slide26.xml"/><Relationship Id="rId74" Type="http://schemas.openxmlformats.org/officeDocument/2006/relationships/font" Target="fonts/OpenSans-bold.fntdata"/><Relationship Id="rId33" Type="http://schemas.openxmlformats.org/officeDocument/2006/relationships/slide" Target="slides/slide29.xml"/><Relationship Id="rId77" Type="http://customschemas.google.com/relationships/presentationmetadata" Target="metadata"/><Relationship Id="rId32" Type="http://schemas.openxmlformats.org/officeDocument/2006/relationships/slide" Target="slides/slide28.xml"/><Relationship Id="rId76" Type="http://schemas.openxmlformats.org/officeDocument/2006/relationships/font" Target="fonts/OpenSans-bold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બેઝિક સર્કિટ નીઆ સ્લાઈડમાં બાળકોને આજુબાજુ કઈ કઈ જગ્યાએ સર્કિટો આવેલી છે એનો ઉપયોગ શું છે એના વિશે પૂછીશું અને પ્રશ્ન કરીશું કે શું સર્કિટ વગર આપણે કોઈપણ નવી વસ્તુ બનાવી શકે ખરા અને શું તમને સર્કિટ વિશે શીખવા ની ઈચ્છા છે</a:t>
            </a:r>
            <a:endParaRPr/>
          </a:p>
          <a:p>
            <a:pPr indent="0" lvl="0" marL="0" rtl="0" algn="l">
              <a:lnSpc>
                <a:spcPct val="100000"/>
              </a:lnSpc>
              <a:spcBef>
                <a:spcPts val="0"/>
              </a:spcBef>
              <a:spcAft>
                <a:spcPts val="0"/>
              </a:spcAft>
              <a:buSzPts val="1400"/>
              <a:buNone/>
            </a:pPr>
            <a:r>
              <a:t/>
            </a:r>
            <a:endParaRPr/>
          </a:p>
        </p:txBody>
      </p:sp>
      <p:sp>
        <p:nvSpPr>
          <p:cNvPr id="109" name="Google Shape;10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744815179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744815179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4744815179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744815179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744815179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24744815179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744815179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744815179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24744815179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744815179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744815179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24744815179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744815179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744815179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4744815179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744815179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744815179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4744815179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744815179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744815179_0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4744815179_0_1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744815179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744815179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24744815179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744815179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744815179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24744815179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આપણે બાળકને સર્કિટના સિમ્બોલ કેમ શીખવા જરૂરી છે એ વિશે પ્રાથમિક માહિતી આપીશું અને કહીશું કે સર્કિટ દોરેલી હોય એના પરથી બનાવી શકાય અને જે દોરેલી સર્કિટની અંદર પ્રતિકો આપેલા છે એને કેવી રીતે સમજવા એ આપણે આગળ જોઈશું </a:t>
            </a:r>
            <a:endParaRPr/>
          </a:p>
        </p:txBody>
      </p:sp>
      <p:sp>
        <p:nvSpPr>
          <p:cNvPr id="232" name="Google Shape;2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74481517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74481517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2474481517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51cd6cc3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51cd6cc3e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આ સ્લાઇડની અંદર તમારે કીટમાં રહેલા કમ્પોનન્ટ વિશે બાળકોને સમજાવવાનું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પહેલા આપણે બાળકોને એલઇડી વિશે સમજાવીશું એલઇડી શું છે એ બધા બાળકોને ખબર હશે પણ આપણે એમને પૂછીશું કે તમે પહેલા ક્યાં એલઇડી કોઈ જગ્યાએ વપરાતા જોઈ છે એ લોકો હા પાડશે એના વિશે પૂછશો અને એના ફુલ ફોર્મ ને પૂછશો. એલઇડી નું ફુલ ફોર્મ લાઈટ એ મીટીંગ ડાયોડ છે</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તમે એલઇડી એક આઉટપુટ ડિવાઇસ છે એમ સમજાવશો તો બાળકને ખબર પડશે કે આનાથી કોઈપણ વસ્તુ એનર્જી લીધા પછી એમિટ થાય છે એટલે કે બહાર આવે છે જેમકે લાઈટ એવી જ રીતે તમારે બઝર વિશે પણ સમજાવવાનું થશે કે જેમ બજારને કરંટ આપીશું તો એ અવાજ કરે છે તો આ બે આ કીટના આઉટપુટ ડિવાઇસ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હવે આપણે પાવર વિશે સમજાવીશું કે આપણે આ સર્કિટમાં પાવર કેવી રીતે લઈએ છીએ તો આપણે એક બેટરીની મદદથી લઈએ છીએ બેટરી કેટલા વોલ્ટેજની છે એ પ્રશ્ન પૂછીશું અને ગ્રુપમાં બાળકો જોડે જ્યારે બેટરી હશે તો એમને વાંચવા કહીશું કે તમે વાંચીને કહો કે એના પર કોઈ જગ્યાએ v લખ્યો છે જો એ વી લખ્યો હોય એની આગળ અથવા પાછળ એમને એક આંકડો મળશે આપણી જે બેટરી છે એ નવ વોલ્ટની છે તો એમને નવ વંચાશે પણ આપણા ટીવીના રિમોટ માં અને ઘડિયાળમાં જે બેટરી વપરાય છે એ 1.5 વોલ્ટની હોય છે જેને આપણે ડબલ એ અથવા ત્રીપલ એ બેટરી કહીએ છીએ.</a:t>
            </a:r>
            <a:br>
              <a:rPr lang="en-US"/>
            </a:br>
            <a:br>
              <a:rPr lang="en-US"/>
            </a:br>
            <a:br>
              <a:rPr lang="en-US"/>
            </a:br>
            <a:r>
              <a:rPr lang="en-US"/>
              <a:t> એના પછી આપણી જોડે કંટ્રોલર માટે અલગ અલગ ટાઈપની પાંચ સ્વિચ આપેલ છે આજે પાંચ સ્વીચ છે એના દરેકના અલગ અલગ લોજીક છે અને અલગ અલગ રીતે કામ કરતી હોય છે આપણે સૌથી પહેલા જે લાલ કલરની સ્વીચ આપી છે જેને રોકર સ્વીચ કહે છે જે આપણી સાદી ઘરની સ્વીચની જેમ જ કામ કરે છે પછી બીજી સ્વીચ છે એ પુષ્પ બટન સ્વીચ છે જે આપણા ટીવીમાં અને અલગ અલગ ઉપકરણોમાં ઉપયોગ લેવામાં આવે છે એ બ્લેક કલરની કાળા કલરની પુશપટલ્સ વિચાર છે પણ એ ફ્લેટ સરફેસ પર મૂકીને વાપરવા માટે છે એટલે કોઈ જગ્યાએ કાણું કર્યા વગર આપણે જો એને ક્યાંય ચોંટાડવી હોય એને વાપરવી હોય તો એ વાપરી શકાય છે અને પહેલાની જે રેડ બટન છે એ ત્યાં કોઈ છેદ કરીને એની અંદર નટ બોલ્ડ કરીને ફીટ કરી શકાય એ રૂપની સ્વીચ છે ચોથી સ્વીચ છે એ ટોગલ સ્વીચ છે ટોગલ સ્વીચ ની અંદર આપણે કરંટ ને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બે ડિરેક્શનમાં આપી શકાય એના માટે વપરાય છે એટલે આપણે ટોગલ કરીએ તો કરંટ બીજા વાયરમાં અને ફરીથી જો દિશા બદલે તો કરંટ પાછા જે બીજા એ અથવા બી વાયરમાં જાય છે જે લિમિટ સ્વીચ કહેવામાં આવે છે ઘણી બધી ઇન્ડસ્ટ્રીમાં ઓટોમેશનમાં આ સ્વીચ વપરાય છે આ સ્વીચ ની અંદર પણ ત્રણ પીન હોય છે પણ આની કાર્યપદ્ધતિ થોડી અલગ હોય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લિમિટ સ્વીચ ની અંદર એક કોમન ઈનપુટ હોય છે અને બે આઉટપુટ હોય છે કોમન ઈનપુટમાંથી એક આઉટપુટ ડાયરેક્ટ કનેક્ટ હોય છે અને એક આઉટપુટ સ્વીચ દબાયા પછી કનેક્ટ થતો હોય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ધારો કે આપણે સ્વીચ દબાઈ એટલે બઝર વાગે એવું આઉટપુટ જોઈએ તો આપણે જ્યારે સ્વિચ દબાઈ અને કનેક્ટ થાય ત્યાં આપણા વાયરને કનેક્ટ કરીએ છીએ પણ એ જ રીતે સ્વીચ દબાઈ અને લાઈટ બંધ થાય એવું કંઈ કરવું હોય તો આપણે જે કનેક્ટેડ છે એમાં લગાવી દે છે. જેથી કરીને સ્વિચ દબાઈ તો એ કનેક્શન કટ થાય છે અને આપણો બજાર અથવા બલ્બ બંધ થઈ જાય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આટલું સમજાવ્યા પછી બાળકોને વારાફરતી તમે પૂછશો.</a:t>
            </a:r>
            <a:endParaRPr/>
          </a:p>
        </p:txBody>
      </p:sp>
      <p:sp>
        <p:nvSpPr>
          <p:cNvPr id="241" name="Google Shape;241;g2451cd6cc3e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825fbf569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825fbf569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એલિગેટર વાયર  ક્લિપ્સ </a:t>
            </a:r>
            <a:endParaRPr/>
          </a:p>
        </p:txBody>
      </p:sp>
      <p:sp>
        <p:nvSpPr>
          <p:cNvPr id="251" name="Google Shape;251;g2825fbf569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25fbf569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825fbf5696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બઝર</a:t>
            </a:r>
            <a:endParaRPr/>
          </a:p>
        </p:txBody>
      </p:sp>
      <p:sp>
        <p:nvSpPr>
          <p:cNvPr id="259" name="Google Shape;259;g2825fbf5696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25fbf569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25fbf5696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9 વોલ્ટ બેટરી</a:t>
            </a:r>
            <a:endParaRPr/>
          </a:p>
          <a:p>
            <a:pPr indent="0" lvl="0" marL="0" rtl="0" algn="l">
              <a:spcBef>
                <a:spcPts val="0"/>
              </a:spcBef>
              <a:spcAft>
                <a:spcPts val="0"/>
              </a:spcAft>
              <a:buNone/>
            </a:pPr>
            <a:r>
              <a:t/>
            </a:r>
            <a:endParaRPr/>
          </a:p>
        </p:txBody>
      </p:sp>
      <p:sp>
        <p:nvSpPr>
          <p:cNvPr id="267" name="Google Shape;267;g2825fbf5696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825fbf5696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825fbf5696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રોકર સ્વીચ</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7" name="Google Shape;277;g2825fbf5696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25fbf5696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25fbf5696_0_3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રોકર સ્વીચ</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5" name="Google Shape;285;g2825fbf5696_0_3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25fbf5696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25fbf5696_0_3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રોકર સ્વીચ</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3" name="Google Shape;293;g2825fbf5696_0_3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25fbf569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25fbf569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1" name="Google Shape;301;g2825fbf569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825fbf5696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825fbf5696_0_3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2825fbf5696_0_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25fbf5696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825fbf5696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આ સ્લાઇડની અંદર તમારે કીટમાં રહેલા કમ્પોનન્ટ વિશે બાળકોને સમજાવવાનું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પહેલા આપણે બાળકોને એલઇડી વિશે સમજાવીશું એલઇડી શું છે એ બધા બાળકોને ખબર હશે પણ આપણે એમને પૂછીશું કે તમે પહેલા ક્યાં એલઇડી કોઈ જગ્યાએ વપરાતા જોઈ છે એ લોકો હા પાડશે એના વિશે પૂછશો અને એના ફુલ ફોર્મ ને પૂછશો. એલઇડી નું ફુલ ફોર્મ લાઈટ એ મીટીંગ ડાયોડ છે</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તમે એલઇડી એક આઉટપુટ ડિવાઇસ છે એમ સમજાવશો તો બાળકને ખબર પડશે કે આનાથી કોઈપણ વસ્તુ એનર્જી લીધા પછી એમિટ થાય છે એટલે કે બહાર આવે છે જેમકે લાઈટ એવી જ રીતે તમારે બઝર વિશે પણ સમજાવવાનું થશે કે જેમ બજારને કરંટ આપીશું તો એ અવાજ કરે છે તો આ બે આ કીટના આઉટપુટ ડિવાઇસ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હવે આપણે પાવર વિશે સમજાવીશું કે આપણે આ સર્કિટમાં પાવર કેવી રીતે લઈએ છીએ તો આપણે એક બેટરીની મદદથી લઈએ છીએ બેટરી કેટલા વોલ્ટેજની છે એ પ્રશ્ન પૂછીશું અને ગ્રુપમાં બાળકો જોડે જ્યારે બેટરી હશે તો એમને વાંચવા કહીશું કે તમે વાંચીને કહો કે એના પર કોઈ જગ્યાએ v લખ્યો છે જો એ વી લખ્યો હોય એની આગળ અથવા પાછળ એમને એક આંકડો મળશે આપણી જે બેટરી છે એ નવ વોલ્ટની છે તો એમને નવ વંચાશે પણ આપણા ટીવીના રિમોટ માં અને ઘડિયાળમાં જે બેટરી વપરાય છે એ 1.5 વોલ્ટની હોય છે જેને આપણે ડબલ એ અથવા ત્રીપલ એ બેટરી કહીએ છીએ.</a:t>
            </a:r>
            <a:br>
              <a:rPr lang="en-US"/>
            </a:br>
            <a:br>
              <a:rPr lang="en-US"/>
            </a:br>
            <a:br>
              <a:rPr lang="en-US"/>
            </a:br>
            <a:r>
              <a:rPr lang="en-US"/>
              <a:t> એના પછી આપણી જોડે કંટ્રોલર માટે અલગ અલગ ટાઈપની પાંચ સ્વિચ આપેલ છે આજે પાંચ સ્વીચ છે એના દરેકના અલગ અલગ લોજીક છે અને અલગ અલગ રીતે કામ કરતી હોય છે આપણે સૌથી પહેલા જે લાલ કલરની સ્વીચ આપી છે જેને રોકર સ્વીચ કહે છે જે આપણી સાદી ઘરની સ્વીચની જેમ જ કામ કરે છે પછી બીજી સ્વીચ છે એ પુષ્પ બટન સ્વીચ છે જે આપણા ટીવીમાં અને અલગ અલગ ઉપકરણોમાં ઉપયોગ લેવામાં આવે છે એ બ્લેક કલરની કાળા કલરની પુશપટલ્સ વિચાર છે પણ એ ફ્લેટ સરફેસ પર મૂકીને વાપરવા માટે છે એટલે કોઈ જગ્યાએ કાણું કર્યા વગર આપણે જો એને ક્યાંય ચોંટાડવી હોય એને વાપરવી હોય તો એ વાપરી શકાય છે અને પહેલાની જે રેડ બટન છે એ ત્યાં કોઈ છેદ કરીને એની અંદર નટ બોલ્ડ કરીને ફીટ કરી શકાય એ રૂપની સ્વીચ છે ચોથી સ્વીચ છે એ ટોગલ સ્વીચ છે ટોગલ સ્વીચ ની અંદર આપણે કરંટ ને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બે ડિરેક્શનમાં આપી શકાય એના માટે વપરાય છે એટલે આપણે ટોગલ કરીએ તો કરંટ બીજા વાયરમાં અને ફરીથી જો દિશા બદલે તો કરંટ પાછા જે બીજા એ અથવા બી વાયરમાં જાય છે જે લિમિટ સ્વીચ કહેવામાં આવે છે ઘણી બધી ઇન્ડસ્ટ્રીમાં ઓટોમેશનમાં આ સ્વીચ વપરાય છે આ સ્વીચ ની અંદર પણ ત્રણ પીન હોય છે પણ આની કાર્યપદ્ધતિ થોડી અલગ હોય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લિમિટ સ્વીચ ની અંદર એક કોમન ઈનપુટ હોય છે અને બે આઉટપુટ હોય છે કોમન ઈનપુટમાંથી એક આઉટપુટ ડાયરેક્ટ કનેક્ટ હોય છે અને એક આઉટપુટ સ્વીચ દબાયા પછી કનેક્ટ થતો હોય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ધારો કે આપણે સ્વીચ દબાઈ એટલે બઝર વાગે એવું આઉટપુટ જોઈએ તો આપણે જ્યારે સ્વિચ દબાઈ અને કનેક્ટ થાય ત્યાં આપણા વાયરને કનેક્ટ કરીએ છીએ પણ એ જ રીતે સ્વીચ દબાઈ અને લાઈટ બંધ થાય એવું કંઈ કરવું હોય તો આપણે જે કનેક્ટેડ છે એમાં લગાવી દે છે. જેથી કરીને સ્વિચ દબાઈ તો એ કનેક્શન કટ થાય છે અને આપણો બજાર અથવા બલ્બ બંધ થઈ જાય છે</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આટલું સમજાવ્યા પછી બાળકોને વારાફરતી તમે પૂછશો.</a:t>
            </a:r>
            <a:endParaRPr/>
          </a:p>
        </p:txBody>
      </p:sp>
      <p:sp>
        <p:nvSpPr>
          <p:cNvPr id="316" name="Google Shape;316;g2825fbf5696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74481517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744815179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24744815179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આ સર્કિટમાં બલ્બ સ્વિચ અને બેટરીથી આપણે એક પ્રયોગ બનાવ્યો છે </a:t>
            </a:r>
            <a:endParaRPr/>
          </a:p>
        </p:txBody>
      </p:sp>
      <p:sp>
        <p:nvSpPr>
          <p:cNvPr id="434" name="Google Shape;4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744815179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744815179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24744815179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3" name="Google Shape;62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3" name="Google Shape;67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825fbf5696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825fbf5696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g2825fbf5696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825fbf5696_0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825fbf5696_0_3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g2825fbf5696_0_3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825fbf5696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825fbf5696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2825fbf5696_0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825fbf5696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825fbf5696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g2825fbf5696_0_1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825fbf5696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825fbf5696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g2825fbf5696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825fbf5696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825fbf5696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મિત્રો</a:t>
            </a:r>
            <a:r>
              <a:rPr lang="en-US"/>
              <a:t> નીકરમ </a:t>
            </a:r>
            <a:endParaRPr/>
          </a:p>
        </p:txBody>
      </p:sp>
      <p:sp>
        <p:nvSpPr>
          <p:cNvPr id="934" name="Google Shape;934;g2825fbf5696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74481517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744815179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4744815179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825fbf5696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825fbf5696_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2825fbf5696_0_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825fbf5696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825fbf5696_0_2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g2825fbf5696_0_2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825fbf5696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825fbf5696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2825fbf5696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825fbf5696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825fbf5696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g2825fbf5696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825fbf5696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825fbf5696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g2825fbf5696_0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825fbf5696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825fbf5696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g2825fbf5696_0_1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825fbf5696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825fbf5696_0_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g2825fbf5696_0_1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825fbf5696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825fbf5696_0_2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g2825fbf5696_0_2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825fbf5696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825fbf5696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g2825fbf5696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825fbf5696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825fbf5696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g2825fbf5696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74481517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744815179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24744815179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825fbf5696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825fbf5696_0_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g2825fbf5696_0_2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825fbf5696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825fbf5696_0_2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આપણા ઉપકરણોમાં</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ઘરના વાયરીંગમાં</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ગાડીના વાયરીંગમાં</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બાઈકના હોર્નમાં</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મોટાભાગની વસ્તુઓ જેને આપણે કંટ્રોલ કરીએ છીએ કે એને કરંટથી ચાલુ બંધ કરીએ છે એમાં સર્કિટ વપરાય છે </a:t>
            </a:r>
            <a:endParaRPr/>
          </a:p>
        </p:txBody>
      </p:sp>
      <p:sp>
        <p:nvSpPr>
          <p:cNvPr id="1036" name="Google Shape;1036;g2825fbf5696_0_2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825fbf5696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825fbf5696_0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જોડાણ </a:t>
            </a:r>
            <a:endParaRPr/>
          </a:p>
        </p:txBody>
      </p:sp>
      <p:sp>
        <p:nvSpPr>
          <p:cNvPr id="1042" name="Google Shape;1042;g2825fbf5696_0_2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825fbf5696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825fbf5696_0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g2825fbf5696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825fbf5696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825fbf5696_0_3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હાથ ઉપર કરો અને પૂછો </a:t>
            </a:r>
            <a:endParaRPr/>
          </a:p>
        </p:txBody>
      </p:sp>
      <p:sp>
        <p:nvSpPr>
          <p:cNvPr id="1061" name="Google Shape;1061;g2825fbf5696_0_3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744815179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744815179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4744815179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744815179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744815179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4744815179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74481517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744815179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4744815179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18"/>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22" name="Google Shape;22;p18"/>
          <p:cNvPicPr preferRelativeResize="0"/>
          <p:nvPr/>
        </p:nvPicPr>
        <p:blipFill>
          <a:blip r:embed="rId3">
            <a:alphaModFix/>
          </a:blip>
          <a:stretch>
            <a:fillRect/>
          </a:stretch>
        </p:blipFill>
        <p:spPr>
          <a:xfrm>
            <a:off x="160370" y="149183"/>
            <a:ext cx="822960" cy="822960"/>
          </a:xfrm>
          <a:prstGeom prst="rect">
            <a:avLst/>
          </a:prstGeom>
          <a:noFill/>
          <a:ln>
            <a:noFill/>
          </a:ln>
        </p:spPr>
      </p:pic>
      <p:pic>
        <p:nvPicPr>
          <p:cNvPr id="23" name="Google Shape;23;p18"/>
          <p:cNvPicPr preferRelativeResize="0"/>
          <p:nvPr/>
        </p:nvPicPr>
        <p:blipFill>
          <a:blip r:embed="rId4">
            <a:alphaModFix/>
          </a:blip>
          <a:stretch>
            <a:fillRect/>
          </a:stretch>
        </p:blipFill>
        <p:spPr>
          <a:xfrm>
            <a:off x="160376" y="5408379"/>
            <a:ext cx="1672075" cy="94797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7" name="Google Shape;97;p27"/>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98" name="Google Shape;98;p27"/>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28"/>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106" name="Google Shape;106;p28"/>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0" name="Google Shape;30;p19"/>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31" name="Google Shape;31;p19"/>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7" name="Google Shape;37;p20"/>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38" name="Google Shape;38;p20"/>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5" name="Google Shape;45;p21"/>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46" name="Google Shape;46;p21"/>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22"/>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55" name="Google Shape;55;p22"/>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65" name="Google Shape;65;p23"/>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66" name="Google Shape;66;p23"/>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1" name="Google Shape;71;p24"/>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72" name="Google Shape;72;p24"/>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25"/>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81" name="Google Shape;81;p25"/>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6"/>
          <p:cNvSpPr/>
          <p:nvPr>
            <p:ph idx="2" type="pic"/>
          </p:nvPr>
        </p:nvSpPr>
        <p:spPr>
          <a:xfrm>
            <a:off x="5183188" y="987425"/>
            <a:ext cx="6172200" cy="4873625"/>
          </a:xfrm>
          <a:prstGeom prst="rect">
            <a:avLst/>
          </a:prstGeom>
          <a:noFill/>
          <a:ln>
            <a:noFill/>
          </a:ln>
        </p:spPr>
      </p:sp>
      <p:sp>
        <p:nvSpPr>
          <p:cNvPr id="85" name="Google Shape;85;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 name="Google Shape;8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9" name="Google Shape;89;p26"/>
          <p:cNvPicPr preferRelativeResize="0"/>
          <p:nvPr/>
        </p:nvPicPr>
        <p:blipFill>
          <a:blip r:embed="rId2">
            <a:alphaModFix/>
          </a:blip>
          <a:stretch>
            <a:fillRect/>
          </a:stretch>
        </p:blipFill>
        <p:spPr>
          <a:xfrm>
            <a:off x="10820389" y="121750"/>
            <a:ext cx="1371600" cy="877824"/>
          </a:xfrm>
          <a:prstGeom prst="rect">
            <a:avLst/>
          </a:prstGeom>
          <a:noFill/>
          <a:ln>
            <a:noFill/>
          </a:ln>
        </p:spPr>
      </p:pic>
      <p:pic>
        <p:nvPicPr>
          <p:cNvPr id="90" name="Google Shape;90;p26"/>
          <p:cNvPicPr preferRelativeResize="0"/>
          <p:nvPr/>
        </p:nvPicPr>
        <p:blipFill>
          <a:blip r:embed="rId3">
            <a:alphaModFix/>
          </a:blip>
          <a:stretch>
            <a:fillRect/>
          </a:stretch>
        </p:blipFill>
        <p:spPr>
          <a:xfrm>
            <a:off x="160370" y="149183"/>
            <a:ext cx="822960" cy="8229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7.png"/><Relationship Id="rId11" Type="http://schemas.openxmlformats.org/officeDocument/2006/relationships/image" Target="../media/image15.png"/><Relationship Id="rId10" Type="http://schemas.openxmlformats.org/officeDocument/2006/relationships/image" Target="../media/image6.png"/><Relationship Id="rId12" Type="http://schemas.openxmlformats.org/officeDocument/2006/relationships/image" Target="../media/image14.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 Id="rId4" Type="http://schemas.openxmlformats.org/officeDocument/2006/relationships/image" Target="../media/image50.png"/><Relationship Id="rId5"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
          <p:cNvSpPr txBox="1"/>
          <p:nvPr/>
        </p:nvSpPr>
        <p:spPr>
          <a:xfrm>
            <a:off x="5766825" y="3193500"/>
            <a:ext cx="6269100" cy="1067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9600"/>
              <a:buFont typeface="Calibri"/>
              <a:buNone/>
            </a:pPr>
            <a:r>
              <a:rPr b="1" lang="en-US" sz="5300">
                <a:solidFill>
                  <a:srgbClr val="CC0000"/>
                </a:solidFill>
                <a:latin typeface="Calibri"/>
                <a:ea typeface="Calibri"/>
                <a:cs typeface="Calibri"/>
                <a:sym typeface="Calibri"/>
              </a:rPr>
              <a:t>બેઝિક સર્કિટ</a:t>
            </a:r>
            <a:endParaRPr b="1" i="0" sz="5300" u="none" cap="none" strike="noStrike">
              <a:solidFill>
                <a:srgbClr val="CC0000"/>
              </a:solidFill>
              <a:latin typeface="Calibri"/>
              <a:ea typeface="Calibri"/>
              <a:cs typeface="Calibri"/>
              <a:sym typeface="Calibri"/>
            </a:endParaRPr>
          </a:p>
        </p:txBody>
      </p:sp>
      <p:sp>
        <p:nvSpPr>
          <p:cNvPr id="112" name="Google Shape;112;p1"/>
          <p:cNvSpPr txBox="1"/>
          <p:nvPr/>
        </p:nvSpPr>
        <p:spPr>
          <a:xfrm>
            <a:off x="5706225" y="2177700"/>
            <a:ext cx="6390300" cy="1168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7100">
                <a:solidFill>
                  <a:srgbClr val="CC0000"/>
                </a:solidFill>
                <a:latin typeface="Calibri"/>
                <a:ea typeface="Calibri"/>
                <a:cs typeface="Calibri"/>
                <a:sym typeface="Calibri"/>
              </a:rPr>
              <a:t>Basic Circuit</a:t>
            </a:r>
            <a:endParaRPr sz="100">
              <a:solidFill>
                <a:srgbClr val="CC0000"/>
              </a:solidFill>
            </a:endParaRPr>
          </a:p>
        </p:txBody>
      </p:sp>
      <p:pic>
        <p:nvPicPr>
          <p:cNvPr id="113" name="Google Shape;113;p1"/>
          <p:cNvPicPr preferRelativeResize="0"/>
          <p:nvPr/>
        </p:nvPicPr>
        <p:blipFill>
          <a:blip r:embed="rId3">
            <a:alphaModFix/>
          </a:blip>
          <a:stretch>
            <a:fillRect/>
          </a:stretch>
        </p:blipFill>
        <p:spPr>
          <a:xfrm>
            <a:off x="587000" y="1709975"/>
            <a:ext cx="5429799" cy="3070850"/>
          </a:xfrm>
          <a:prstGeom prst="rect">
            <a:avLst/>
          </a:prstGeom>
          <a:noFill/>
          <a:ln>
            <a:noFill/>
          </a:ln>
        </p:spPr>
      </p:pic>
      <p:sp>
        <p:nvSpPr>
          <p:cNvPr id="114" name="Google Shape;114;p1"/>
          <p:cNvSpPr txBox="1"/>
          <p:nvPr/>
        </p:nvSpPr>
        <p:spPr>
          <a:xfrm>
            <a:off x="6579225" y="4357625"/>
            <a:ext cx="4730100" cy="1139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000">
                <a:solidFill>
                  <a:srgbClr val="FF0000"/>
                </a:solidFill>
              </a:rPr>
              <a:t>ભૌતિક વિજ્ઞાનના  સર્કિટ વિશેના મહત્વના મુદ્દાઓને આપણે આ ટોપિકમાં શીખીશું</a:t>
            </a:r>
            <a:endParaRPr sz="2000">
              <a:solidFill>
                <a:srgbClr val="FF0000"/>
              </a:solidFill>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endParaRPr>
          </a:p>
        </p:txBody>
      </p:sp>
      <p:sp>
        <p:nvSpPr>
          <p:cNvPr id="115" name="Google Shape;115;p1"/>
          <p:cNvSpPr txBox="1"/>
          <p:nvPr/>
        </p:nvSpPr>
        <p:spPr>
          <a:xfrm>
            <a:off x="2722713" y="6273400"/>
            <a:ext cx="706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alibri"/>
                <a:ea typeface="Calibri"/>
                <a:cs typeface="Calibri"/>
                <a:sym typeface="Calibri"/>
              </a:rPr>
              <a:t>CSR Initiative of Tata Power &amp; Sai’s Angel Foundation, Vadodara</a:t>
            </a:r>
            <a:endParaRPr b="1">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24744815179_0_100"/>
          <p:cNvPicPr preferRelativeResize="0"/>
          <p:nvPr/>
        </p:nvPicPr>
        <p:blipFill>
          <a:blip r:embed="rId3">
            <a:alphaModFix/>
          </a:blip>
          <a:stretch>
            <a:fillRect/>
          </a:stretch>
        </p:blipFill>
        <p:spPr>
          <a:xfrm>
            <a:off x="2572150" y="1356150"/>
            <a:ext cx="7047700" cy="414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4744815179_0_34"/>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Challenge 4</a:t>
            </a:r>
            <a:endParaRPr/>
          </a:p>
        </p:txBody>
      </p:sp>
      <p:sp>
        <p:nvSpPr>
          <p:cNvPr id="185" name="Google Shape;185;g24744815179_0_34"/>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4744815179_0_40"/>
          <p:cNvSpPr txBox="1"/>
          <p:nvPr>
            <p:ph type="ctrTitle"/>
          </p:nvPr>
        </p:nvSpPr>
        <p:spPr>
          <a:xfrm>
            <a:off x="1524000" y="2235138"/>
            <a:ext cx="9144000" cy="2387700"/>
          </a:xfrm>
          <a:prstGeom prst="rect">
            <a:avLst/>
          </a:prstGeom>
        </p:spPr>
        <p:txBody>
          <a:bodyPr anchorCtr="0" anchor="b" bIns="45700" lIns="91425" spcFirstLastPara="1" rIns="91425" wrap="square" tIns="45700">
            <a:normAutofit fontScale="90000"/>
          </a:bodyPr>
          <a:lstStyle/>
          <a:p>
            <a:pPr indent="0" lvl="0" marL="457200" rtl="0" algn="ctr">
              <a:spcBef>
                <a:spcPts val="0"/>
              </a:spcBef>
              <a:spcAft>
                <a:spcPts val="0"/>
              </a:spcAft>
              <a:buNone/>
            </a:pPr>
            <a:r>
              <a:rPr lang="en-US"/>
              <a:t>LED + Buzzer + Battery</a:t>
            </a:r>
            <a:br>
              <a:rPr lang="en-US"/>
            </a:br>
            <a:br>
              <a:rPr lang="en-US"/>
            </a:br>
            <a:r>
              <a:rPr lang="en-US"/>
              <a:t>Parallel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24744815179_0_107"/>
          <p:cNvPicPr preferRelativeResize="0"/>
          <p:nvPr/>
        </p:nvPicPr>
        <p:blipFill>
          <a:blip r:embed="rId3">
            <a:alphaModFix/>
          </a:blip>
          <a:stretch>
            <a:fillRect/>
          </a:stretch>
        </p:blipFill>
        <p:spPr>
          <a:xfrm>
            <a:off x="3729316" y="959125"/>
            <a:ext cx="4733375" cy="520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4744815179_0_45"/>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Challenge 5</a:t>
            </a:r>
            <a:endParaRPr/>
          </a:p>
        </p:txBody>
      </p:sp>
      <p:sp>
        <p:nvSpPr>
          <p:cNvPr id="204" name="Google Shape;204;g24744815179_0_45"/>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4744815179_0_51"/>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457200" rtl="0" algn="ctr">
              <a:spcBef>
                <a:spcPts val="0"/>
              </a:spcBef>
              <a:spcAft>
                <a:spcPts val="0"/>
              </a:spcAft>
              <a:buNone/>
            </a:pPr>
            <a:r>
              <a:rPr lang="en-US"/>
              <a:t>LED + Switch + Battery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g24744815179_0_114"/>
          <p:cNvPicPr preferRelativeResize="0"/>
          <p:nvPr/>
        </p:nvPicPr>
        <p:blipFill>
          <a:blip r:embed="rId3">
            <a:alphaModFix/>
          </a:blip>
          <a:stretch>
            <a:fillRect/>
          </a:stretch>
        </p:blipFill>
        <p:spPr>
          <a:xfrm>
            <a:off x="3871675" y="1427112"/>
            <a:ext cx="4448650" cy="400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4744815179_0_56"/>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Challenge 6</a:t>
            </a:r>
            <a:endParaRPr/>
          </a:p>
        </p:txBody>
      </p:sp>
      <p:sp>
        <p:nvSpPr>
          <p:cNvPr id="223" name="Google Shape;223;g24744815179_0_56"/>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4744815179_0_62"/>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457200" rtl="0" algn="ctr">
              <a:spcBef>
                <a:spcPts val="0"/>
              </a:spcBef>
              <a:spcAft>
                <a:spcPts val="0"/>
              </a:spcAft>
              <a:buNone/>
            </a:pPr>
            <a:r>
              <a:rPr lang="en-US" sz="5200"/>
              <a:t>LED + Buzzer + Switch + Battery</a:t>
            </a:r>
            <a:endParaRPr sz="5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
          <p:cNvSpPr txBox="1"/>
          <p:nvPr>
            <p:ph type="title"/>
          </p:nvPr>
        </p:nvSpPr>
        <p:spPr>
          <a:xfrm>
            <a:off x="825321" y="2606049"/>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Basic Symbols of Circuits</a:t>
            </a:r>
            <a:endParaRPr b="1">
              <a:solidFill>
                <a:schemeClr val="accent1"/>
              </a:solidFill>
            </a:endParaRPr>
          </a:p>
        </p:txBody>
      </p:sp>
      <p:sp>
        <p:nvSpPr>
          <p:cNvPr id="235" name="Google Shape;235;p2"/>
          <p:cNvSpPr txBox="1"/>
          <p:nvPr/>
        </p:nvSpPr>
        <p:spPr>
          <a:xfrm>
            <a:off x="3160975" y="3713125"/>
            <a:ext cx="5844300" cy="861900"/>
          </a:xfrm>
          <a:prstGeom prst="rect">
            <a:avLst/>
          </a:prstGeom>
          <a:noFill/>
          <a:ln>
            <a:noFill/>
          </a:ln>
        </p:spPr>
        <p:txBody>
          <a:bodyPr anchorCtr="0" anchor="t" bIns="91425" lIns="91425" spcFirstLastPara="1" rIns="91425" wrap="square" tIns="91425">
            <a:spAutoFit/>
          </a:bodyPr>
          <a:lstStyle/>
          <a:p>
            <a:pPr indent="0" lvl="0" marL="0" marR="38100" rtl="0" algn="ctr">
              <a:lnSpc>
                <a:spcPct val="114285"/>
              </a:lnSpc>
              <a:spcBef>
                <a:spcPts val="0"/>
              </a:spcBef>
              <a:spcAft>
                <a:spcPts val="0"/>
              </a:spcAft>
              <a:buNone/>
            </a:pPr>
            <a:r>
              <a:rPr b="1" lang="en-US" sz="4400">
                <a:solidFill>
                  <a:schemeClr val="accent1"/>
                </a:solidFill>
                <a:latin typeface="Calibri"/>
                <a:ea typeface="Calibri"/>
                <a:cs typeface="Calibri"/>
                <a:sym typeface="Calibri"/>
              </a:rPr>
              <a:t>સર્કિટના પ્રતીકો</a:t>
            </a:r>
            <a:endParaRPr b="1" sz="4400">
              <a:solidFill>
                <a:schemeClr val="accent1"/>
              </a:solidFill>
              <a:latin typeface="Calibri"/>
              <a:ea typeface="Calibri"/>
              <a:cs typeface="Calibri"/>
              <a:sym typeface="Calibri"/>
            </a:endParaRPr>
          </a:p>
        </p:txBody>
      </p:sp>
      <p:pic>
        <p:nvPicPr>
          <p:cNvPr id="236" name="Google Shape;236;p2"/>
          <p:cNvPicPr preferRelativeResize="0"/>
          <p:nvPr/>
        </p:nvPicPr>
        <p:blipFill>
          <a:blip r:embed="rId3">
            <a:alphaModFix/>
          </a:blip>
          <a:stretch>
            <a:fillRect/>
          </a:stretch>
        </p:blipFill>
        <p:spPr>
          <a:xfrm>
            <a:off x="10820389" y="121750"/>
            <a:ext cx="1371600" cy="877824"/>
          </a:xfrm>
          <a:prstGeom prst="rect">
            <a:avLst/>
          </a:prstGeom>
          <a:noFill/>
          <a:ln>
            <a:noFill/>
          </a:ln>
        </p:spPr>
      </p:pic>
      <p:pic>
        <p:nvPicPr>
          <p:cNvPr id="237" name="Google Shape;237;p2"/>
          <p:cNvPicPr preferRelativeResize="0"/>
          <p:nvPr/>
        </p:nvPicPr>
        <p:blipFill>
          <a:blip r:embed="rId4">
            <a:alphaModFix/>
          </a:blip>
          <a:stretch>
            <a:fillRect/>
          </a:stretch>
        </p:blipFill>
        <p:spPr>
          <a:xfrm>
            <a:off x="160370" y="149183"/>
            <a:ext cx="822960" cy="8229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4744815179_0_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Challenge 1</a:t>
            </a:r>
            <a:endParaRPr/>
          </a:p>
        </p:txBody>
      </p:sp>
      <p:sp>
        <p:nvSpPr>
          <p:cNvPr id="122" name="Google Shape;122;g24744815179_0_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2451cd6cc3e_0_16"/>
          <p:cNvPicPr preferRelativeResize="0"/>
          <p:nvPr/>
        </p:nvPicPr>
        <p:blipFill>
          <a:blip r:embed="rId3">
            <a:alphaModFix/>
          </a:blip>
          <a:stretch>
            <a:fillRect/>
          </a:stretch>
        </p:blipFill>
        <p:spPr>
          <a:xfrm>
            <a:off x="893925" y="1899850"/>
            <a:ext cx="4572000" cy="4572000"/>
          </a:xfrm>
          <a:prstGeom prst="rect">
            <a:avLst/>
          </a:prstGeom>
          <a:noFill/>
          <a:ln>
            <a:noFill/>
          </a:ln>
        </p:spPr>
      </p:pic>
      <p:sp>
        <p:nvSpPr>
          <p:cNvPr id="244" name="Google Shape;244;g2451cd6cc3e_0_16"/>
          <p:cNvSpPr txBox="1"/>
          <p:nvPr/>
        </p:nvSpPr>
        <p:spPr>
          <a:xfrm>
            <a:off x="0" y="142450"/>
            <a:ext cx="12192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chemeClr val="accent1"/>
                </a:solidFill>
                <a:latin typeface="Calibri"/>
                <a:ea typeface="Calibri"/>
                <a:cs typeface="Calibri"/>
                <a:sym typeface="Calibri"/>
              </a:rPr>
              <a:t>Kit Components</a:t>
            </a:r>
            <a:endParaRPr/>
          </a:p>
        </p:txBody>
      </p:sp>
      <p:sp>
        <p:nvSpPr>
          <p:cNvPr id="245" name="Google Shape;245;g2451cd6cc3e_0_16"/>
          <p:cNvSpPr txBox="1"/>
          <p:nvPr/>
        </p:nvSpPr>
        <p:spPr>
          <a:xfrm>
            <a:off x="6735850" y="3577900"/>
            <a:ext cx="4220700" cy="121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700">
                <a:solidFill>
                  <a:schemeClr val="dk1"/>
                </a:solidFill>
                <a:latin typeface="Calibri"/>
                <a:ea typeface="Calibri"/>
                <a:cs typeface="Calibri"/>
                <a:sym typeface="Calibri"/>
              </a:rPr>
              <a:t>એલઇડી</a:t>
            </a:r>
            <a:endParaRPr b="1" sz="6900"/>
          </a:p>
        </p:txBody>
      </p:sp>
      <p:sp>
        <p:nvSpPr>
          <p:cNvPr id="246" name="Google Shape;246;g2451cd6cc3e_0_16"/>
          <p:cNvSpPr/>
          <p:nvPr/>
        </p:nvSpPr>
        <p:spPr>
          <a:xfrm>
            <a:off x="5364675" y="4580300"/>
            <a:ext cx="595200" cy="588300"/>
          </a:xfrm>
          <a:prstGeom prst="plus">
            <a:avLst>
              <a:gd fmla="val 46358"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7" name="Google Shape;247;g2451cd6cc3e_0_16"/>
          <p:cNvSpPr/>
          <p:nvPr/>
        </p:nvSpPr>
        <p:spPr>
          <a:xfrm>
            <a:off x="4637650" y="6244700"/>
            <a:ext cx="592800" cy="84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2825fbf5696_0_0"/>
          <p:cNvPicPr preferRelativeResize="0"/>
          <p:nvPr/>
        </p:nvPicPr>
        <p:blipFill>
          <a:blip r:embed="rId3">
            <a:alphaModFix/>
          </a:blip>
          <a:stretch>
            <a:fillRect/>
          </a:stretch>
        </p:blipFill>
        <p:spPr>
          <a:xfrm>
            <a:off x="639849" y="1838800"/>
            <a:ext cx="4572000" cy="4572000"/>
          </a:xfrm>
          <a:prstGeom prst="rect">
            <a:avLst/>
          </a:prstGeom>
          <a:noFill/>
          <a:ln>
            <a:noFill/>
          </a:ln>
        </p:spPr>
      </p:pic>
      <p:sp>
        <p:nvSpPr>
          <p:cNvPr id="254" name="Google Shape;254;g2825fbf5696_0_0"/>
          <p:cNvSpPr txBox="1"/>
          <p:nvPr/>
        </p:nvSpPr>
        <p:spPr>
          <a:xfrm>
            <a:off x="0" y="142450"/>
            <a:ext cx="12192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chemeClr val="accent1"/>
                </a:solidFill>
                <a:latin typeface="Calibri"/>
                <a:ea typeface="Calibri"/>
                <a:cs typeface="Calibri"/>
                <a:sym typeface="Calibri"/>
              </a:rPr>
              <a:t>Kit Components</a:t>
            </a:r>
            <a:endParaRPr/>
          </a:p>
        </p:txBody>
      </p:sp>
      <p:sp>
        <p:nvSpPr>
          <p:cNvPr id="255" name="Google Shape;255;g2825fbf5696_0_0"/>
          <p:cNvSpPr txBox="1"/>
          <p:nvPr/>
        </p:nvSpPr>
        <p:spPr>
          <a:xfrm>
            <a:off x="6707675" y="2580525"/>
            <a:ext cx="3956400" cy="327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6700">
                <a:solidFill>
                  <a:schemeClr val="dk1"/>
                </a:solidFill>
                <a:latin typeface="Calibri"/>
                <a:ea typeface="Calibri"/>
                <a:cs typeface="Calibri"/>
                <a:sym typeface="Calibri"/>
              </a:rPr>
              <a:t>એલિગેટર વાયર  ક્લિપ્સ </a:t>
            </a:r>
            <a:endParaRPr b="1" sz="67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g2825fbf5696_0_15"/>
          <p:cNvPicPr preferRelativeResize="0"/>
          <p:nvPr/>
        </p:nvPicPr>
        <p:blipFill>
          <a:blip r:embed="rId3">
            <a:alphaModFix/>
          </a:blip>
          <a:stretch>
            <a:fillRect/>
          </a:stretch>
        </p:blipFill>
        <p:spPr>
          <a:xfrm>
            <a:off x="1146689" y="1676000"/>
            <a:ext cx="4572000" cy="4572000"/>
          </a:xfrm>
          <a:prstGeom prst="rect">
            <a:avLst/>
          </a:prstGeom>
          <a:noFill/>
          <a:ln>
            <a:noFill/>
          </a:ln>
        </p:spPr>
      </p:pic>
      <p:sp>
        <p:nvSpPr>
          <p:cNvPr id="262" name="Google Shape;262;g2825fbf5696_0_15"/>
          <p:cNvSpPr txBox="1"/>
          <p:nvPr/>
        </p:nvSpPr>
        <p:spPr>
          <a:xfrm>
            <a:off x="0" y="142450"/>
            <a:ext cx="12192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chemeClr val="accent1"/>
                </a:solidFill>
                <a:latin typeface="Calibri"/>
                <a:ea typeface="Calibri"/>
                <a:cs typeface="Calibri"/>
                <a:sym typeface="Calibri"/>
              </a:rPr>
              <a:t>Kit Components</a:t>
            </a:r>
            <a:endParaRPr/>
          </a:p>
        </p:txBody>
      </p:sp>
      <p:sp>
        <p:nvSpPr>
          <p:cNvPr id="263" name="Google Shape;263;g2825fbf5696_0_15"/>
          <p:cNvSpPr txBox="1"/>
          <p:nvPr/>
        </p:nvSpPr>
        <p:spPr>
          <a:xfrm>
            <a:off x="7479325" y="3238550"/>
            <a:ext cx="30000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200">
                <a:solidFill>
                  <a:schemeClr val="dk1"/>
                </a:solidFill>
                <a:latin typeface="Calibri"/>
                <a:ea typeface="Calibri"/>
                <a:cs typeface="Calibri"/>
                <a:sym typeface="Calibri"/>
              </a:rPr>
              <a:t>બઝર</a:t>
            </a:r>
            <a:endParaRPr b="1" sz="8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2825fbf5696_0_30"/>
          <p:cNvPicPr preferRelativeResize="0"/>
          <p:nvPr/>
        </p:nvPicPr>
        <p:blipFill>
          <a:blip r:embed="rId3">
            <a:alphaModFix/>
          </a:blip>
          <a:stretch>
            <a:fillRect/>
          </a:stretch>
        </p:blipFill>
        <p:spPr>
          <a:xfrm>
            <a:off x="7659675" y="2160700"/>
            <a:ext cx="3602599" cy="3602600"/>
          </a:xfrm>
          <a:prstGeom prst="rect">
            <a:avLst/>
          </a:prstGeom>
          <a:noFill/>
          <a:ln>
            <a:noFill/>
          </a:ln>
        </p:spPr>
      </p:pic>
      <p:pic>
        <p:nvPicPr>
          <p:cNvPr id="270" name="Google Shape;270;g2825fbf5696_0_30"/>
          <p:cNvPicPr preferRelativeResize="0"/>
          <p:nvPr/>
        </p:nvPicPr>
        <p:blipFill>
          <a:blip r:embed="rId4">
            <a:alphaModFix/>
          </a:blip>
          <a:stretch>
            <a:fillRect/>
          </a:stretch>
        </p:blipFill>
        <p:spPr>
          <a:xfrm>
            <a:off x="1548975" y="2068998"/>
            <a:ext cx="3786000" cy="3786000"/>
          </a:xfrm>
          <a:prstGeom prst="rect">
            <a:avLst/>
          </a:prstGeom>
          <a:noFill/>
          <a:ln>
            <a:noFill/>
          </a:ln>
        </p:spPr>
      </p:pic>
      <p:sp>
        <p:nvSpPr>
          <p:cNvPr id="271" name="Google Shape;271;g2825fbf5696_0_30"/>
          <p:cNvSpPr txBox="1"/>
          <p:nvPr/>
        </p:nvSpPr>
        <p:spPr>
          <a:xfrm>
            <a:off x="0" y="142450"/>
            <a:ext cx="12192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chemeClr val="accent1"/>
                </a:solidFill>
                <a:latin typeface="Calibri"/>
                <a:ea typeface="Calibri"/>
                <a:cs typeface="Calibri"/>
                <a:sym typeface="Calibri"/>
              </a:rPr>
              <a:t>Kit Components</a:t>
            </a:r>
            <a:endParaRPr/>
          </a:p>
        </p:txBody>
      </p:sp>
      <p:sp>
        <p:nvSpPr>
          <p:cNvPr id="272" name="Google Shape;272;g2825fbf5696_0_30"/>
          <p:cNvSpPr txBox="1"/>
          <p:nvPr/>
        </p:nvSpPr>
        <p:spPr>
          <a:xfrm>
            <a:off x="7960975" y="6488700"/>
            <a:ext cx="300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solidFill>
                  <a:schemeClr val="dk1"/>
                </a:solidFill>
                <a:latin typeface="Calibri"/>
                <a:ea typeface="Calibri"/>
                <a:cs typeface="Calibri"/>
                <a:sym typeface="Calibri"/>
              </a:rPr>
              <a:t>9 વોલ્ટ બેટરી</a:t>
            </a:r>
            <a:endParaRPr b="1" sz="4100"/>
          </a:p>
        </p:txBody>
      </p:sp>
      <p:sp>
        <p:nvSpPr>
          <p:cNvPr id="273" name="Google Shape;273;g2825fbf5696_0_30"/>
          <p:cNvSpPr txBox="1"/>
          <p:nvPr/>
        </p:nvSpPr>
        <p:spPr>
          <a:xfrm>
            <a:off x="1941975" y="6488700"/>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a:solidFill>
                  <a:schemeClr val="dk1"/>
                </a:solidFill>
                <a:latin typeface="Calibri"/>
                <a:ea typeface="Calibri"/>
                <a:cs typeface="Calibri"/>
                <a:sym typeface="Calibri"/>
              </a:rPr>
              <a:t> બેટરી ક્લિપ </a:t>
            </a:r>
            <a:endParaRPr b="1" sz="4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g2825fbf5696_0_45"/>
          <p:cNvPicPr preferRelativeResize="0"/>
          <p:nvPr/>
        </p:nvPicPr>
        <p:blipFill>
          <a:blip r:embed="rId3">
            <a:alphaModFix/>
          </a:blip>
          <a:stretch>
            <a:fillRect/>
          </a:stretch>
        </p:blipFill>
        <p:spPr>
          <a:xfrm>
            <a:off x="369725" y="1483053"/>
            <a:ext cx="4572000" cy="4572000"/>
          </a:xfrm>
          <a:prstGeom prst="rect">
            <a:avLst/>
          </a:prstGeom>
          <a:noFill/>
          <a:ln>
            <a:noFill/>
          </a:ln>
        </p:spPr>
      </p:pic>
      <p:sp>
        <p:nvSpPr>
          <p:cNvPr id="280" name="Google Shape;280;g2825fbf5696_0_45"/>
          <p:cNvSpPr txBox="1"/>
          <p:nvPr/>
        </p:nvSpPr>
        <p:spPr>
          <a:xfrm>
            <a:off x="0" y="142450"/>
            <a:ext cx="12192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chemeClr val="accent1"/>
                </a:solidFill>
                <a:latin typeface="Calibri"/>
                <a:ea typeface="Calibri"/>
                <a:cs typeface="Calibri"/>
                <a:sym typeface="Calibri"/>
              </a:rPr>
              <a:t>Kit Components</a:t>
            </a:r>
            <a:endParaRPr/>
          </a:p>
        </p:txBody>
      </p:sp>
      <p:sp>
        <p:nvSpPr>
          <p:cNvPr id="281" name="Google Shape;281;g2825fbf5696_0_45"/>
          <p:cNvSpPr txBox="1"/>
          <p:nvPr/>
        </p:nvSpPr>
        <p:spPr>
          <a:xfrm>
            <a:off x="7603425" y="3376500"/>
            <a:ext cx="300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solidFill>
                  <a:schemeClr val="dk1"/>
                </a:solidFill>
                <a:latin typeface="Calibri"/>
                <a:ea typeface="Calibri"/>
                <a:cs typeface="Calibri"/>
                <a:sym typeface="Calibri"/>
              </a:rPr>
              <a:t>રોકર સ્વીચ</a:t>
            </a:r>
            <a:endParaRPr b="1" sz="3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2825fbf5696_0_340"/>
          <p:cNvPicPr preferRelativeResize="0"/>
          <p:nvPr/>
        </p:nvPicPr>
        <p:blipFill>
          <a:blip r:embed="rId3">
            <a:alphaModFix/>
          </a:blip>
          <a:stretch>
            <a:fillRect/>
          </a:stretch>
        </p:blipFill>
        <p:spPr>
          <a:xfrm>
            <a:off x="1115241" y="2268141"/>
            <a:ext cx="4572000" cy="4572000"/>
          </a:xfrm>
          <a:prstGeom prst="rect">
            <a:avLst/>
          </a:prstGeom>
          <a:noFill/>
          <a:ln>
            <a:noFill/>
          </a:ln>
        </p:spPr>
      </p:pic>
      <p:sp>
        <p:nvSpPr>
          <p:cNvPr id="288" name="Google Shape;288;g2825fbf5696_0_340"/>
          <p:cNvSpPr txBox="1"/>
          <p:nvPr/>
        </p:nvSpPr>
        <p:spPr>
          <a:xfrm>
            <a:off x="0" y="142450"/>
            <a:ext cx="12192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chemeClr val="accent1"/>
                </a:solidFill>
                <a:latin typeface="Calibri"/>
                <a:ea typeface="Calibri"/>
                <a:cs typeface="Calibri"/>
                <a:sym typeface="Calibri"/>
              </a:rPr>
              <a:t>Kit Components</a:t>
            </a:r>
            <a:endParaRPr/>
          </a:p>
        </p:txBody>
      </p:sp>
      <p:sp>
        <p:nvSpPr>
          <p:cNvPr id="289" name="Google Shape;289;g2825fbf5696_0_340"/>
          <p:cNvSpPr txBox="1"/>
          <p:nvPr/>
        </p:nvSpPr>
        <p:spPr>
          <a:xfrm>
            <a:off x="6341325" y="4009675"/>
            <a:ext cx="4029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solidFill>
                  <a:schemeClr val="dk1"/>
                </a:solidFill>
                <a:latin typeface="Calibri"/>
                <a:ea typeface="Calibri"/>
                <a:cs typeface="Calibri"/>
                <a:sym typeface="Calibri"/>
              </a:rPr>
              <a:t> પુશ બટન સ્વિચ</a:t>
            </a:r>
            <a:endParaRPr b="1" sz="3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g2825fbf5696_0_351"/>
          <p:cNvPicPr preferRelativeResize="0"/>
          <p:nvPr/>
        </p:nvPicPr>
        <p:blipFill>
          <a:blip r:embed="rId3">
            <a:alphaModFix/>
          </a:blip>
          <a:stretch>
            <a:fillRect/>
          </a:stretch>
        </p:blipFill>
        <p:spPr>
          <a:xfrm>
            <a:off x="1261100" y="1971486"/>
            <a:ext cx="4572000" cy="4572000"/>
          </a:xfrm>
          <a:prstGeom prst="rect">
            <a:avLst/>
          </a:prstGeom>
          <a:noFill/>
          <a:ln>
            <a:noFill/>
          </a:ln>
        </p:spPr>
      </p:pic>
      <p:sp>
        <p:nvSpPr>
          <p:cNvPr id="296" name="Google Shape;296;g2825fbf5696_0_351"/>
          <p:cNvSpPr txBox="1"/>
          <p:nvPr/>
        </p:nvSpPr>
        <p:spPr>
          <a:xfrm>
            <a:off x="0" y="142450"/>
            <a:ext cx="12192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chemeClr val="accent1"/>
                </a:solidFill>
                <a:latin typeface="Calibri"/>
                <a:ea typeface="Calibri"/>
                <a:cs typeface="Calibri"/>
                <a:sym typeface="Calibri"/>
              </a:rPr>
              <a:t>Kit Components</a:t>
            </a:r>
            <a:endParaRPr/>
          </a:p>
        </p:txBody>
      </p:sp>
      <p:sp>
        <p:nvSpPr>
          <p:cNvPr id="297" name="Google Shape;297;g2825fbf5696_0_351"/>
          <p:cNvSpPr txBox="1"/>
          <p:nvPr/>
        </p:nvSpPr>
        <p:spPr>
          <a:xfrm>
            <a:off x="6377975" y="3864925"/>
            <a:ext cx="5165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solidFill>
                  <a:schemeClr val="dk1"/>
                </a:solidFill>
                <a:latin typeface="Calibri"/>
                <a:ea typeface="Calibri"/>
                <a:cs typeface="Calibri"/>
                <a:sym typeface="Calibri"/>
              </a:rPr>
              <a:t> પુશ બટન ફ્લેટ સ્વિચ</a:t>
            </a:r>
            <a:endParaRPr b="1" sz="3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g2825fbf5696_0_60"/>
          <p:cNvPicPr preferRelativeResize="0"/>
          <p:nvPr/>
        </p:nvPicPr>
        <p:blipFill>
          <a:blip r:embed="rId3">
            <a:alphaModFix/>
          </a:blip>
          <a:stretch>
            <a:fillRect/>
          </a:stretch>
        </p:blipFill>
        <p:spPr>
          <a:xfrm>
            <a:off x="1560726" y="936550"/>
            <a:ext cx="4340975" cy="6468126"/>
          </a:xfrm>
          <a:prstGeom prst="rect">
            <a:avLst/>
          </a:prstGeom>
          <a:noFill/>
          <a:ln>
            <a:noFill/>
          </a:ln>
        </p:spPr>
      </p:pic>
      <p:sp>
        <p:nvSpPr>
          <p:cNvPr id="304" name="Google Shape;304;g2825fbf5696_0_60"/>
          <p:cNvSpPr txBox="1"/>
          <p:nvPr/>
        </p:nvSpPr>
        <p:spPr>
          <a:xfrm>
            <a:off x="0" y="142450"/>
            <a:ext cx="12192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chemeClr val="accent1"/>
                </a:solidFill>
                <a:latin typeface="Calibri"/>
                <a:ea typeface="Calibri"/>
                <a:cs typeface="Calibri"/>
                <a:sym typeface="Calibri"/>
              </a:rPr>
              <a:t>Kit Components</a:t>
            </a:r>
            <a:endParaRPr/>
          </a:p>
        </p:txBody>
      </p:sp>
      <p:sp>
        <p:nvSpPr>
          <p:cNvPr id="305" name="Google Shape;305;g2825fbf5696_0_60"/>
          <p:cNvSpPr txBox="1"/>
          <p:nvPr/>
        </p:nvSpPr>
        <p:spPr>
          <a:xfrm>
            <a:off x="7809000" y="3778063"/>
            <a:ext cx="300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900">
                <a:solidFill>
                  <a:schemeClr val="dk1"/>
                </a:solidFill>
                <a:latin typeface="Calibri"/>
                <a:ea typeface="Calibri"/>
                <a:cs typeface="Calibri"/>
                <a:sym typeface="Calibri"/>
              </a:rPr>
              <a:t>ટોગલ સ્વીચ</a:t>
            </a:r>
            <a:endParaRPr b="1" sz="3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2825fbf5696_0_374"/>
          <p:cNvPicPr preferRelativeResize="0"/>
          <p:nvPr/>
        </p:nvPicPr>
        <p:blipFill>
          <a:blip r:embed="rId3">
            <a:alphaModFix/>
          </a:blip>
          <a:stretch>
            <a:fillRect/>
          </a:stretch>
        </p:blipFill>
        <p:spPr>
          <a:xfrm>
            <a:off x="1539751" y="1930263"/>
            <a:ext cx="4271174" cy="4271174"/>
          </a:xfrm>
          <a:prstGeom prst="rect">
            <a:avLst/>
          </a:prstGeom>
          <a:noFill/>
          <a:ln>
            <a:noFill/>
          </a:ln>
        </p:spPr>
      </p:pic>
      <p:sp>
        <p:nvSpPr>
          <p:cNvPr id="312" name="Google Shape;312;g2825fbf5696_0_374"/>
          <p:cNvSpPr txBox="1"/>
          <p:nvPr/>
        </p:nvSpPr>
        <p:spPr>
          <a:xfrm>
            <a:off x="7949700" y="3373150"/>
            <a:ext cx="3483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900">
              <a:solidFill>
                <a:schemeClr val="dk1"/>
              </a:solidFill>
              <a:latin typeface="Calibri"/>
              <a:ea typeface="Calibri"/>
              <a:cs typeface="Calibri"/>
              <a:sym typeface="Calibri"/>
            </a:endParaRPr>
          </a:p>
          <a:p>
            <a:pPr indent="0" lvl="0" marL="0" rtl="0" algn="l">
              <a:spcBef>
                <a:spcPts val="0"/>
              </a:spcBef>
              <a:spcAft>
                <a:spcPts val="0"/>
              </a:spcAft>
              <a:buNone/>
            </a:pPr>
            <a:r>
              <a:rPr b="1" lang="en-US" sz="3900">
                <a:solidFill>
                  <a:schemeClr val="dk1"/>
                </a:solidFill>
                <a:latin typeface="Calibri"/>
                <a:ea typeface="Calibri"/>
                <a:cs typeface="Calibri"/>
                <a:sym typeface="Calibri"/>
              </a:rPr>
              <a:t> લિમિટ સ્વીચ </a:t>
            </a:r>
            <a:endParaRPr b="1" sz="39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g2825fbf5696_0_75"/>
          <p:cNvPicPr preferRelativeResize="0"/>
          <p:nvPr/>
        </p:nvPicPr>
        <p:blipFill>
          <a:blip r:embed="rId3">
            <a:alphaModFix/>
          </a:blip>
          <a:stretch>
            <a:fillRect/>
          </a:stretch>
        </p:blipFill>
        <p:spPr>
          <a:xfrm>
            <a:off x="9393125" y="1838800"/>
            <a:ext cx="1371600" cy="1371600"/>
          </a:xfrm>
          <a:prstGeom prst="rect">
            <a:avLst/>
          </a:prstGeom>
          <a:noFill/>
          <a:ln>
            <a:noFill/>
          </a:ln>
        </p:spPr>
      </p:pic>
      <p:pic>
        <p:nvPicPr>
          <p:cNvPr id="319" name="Google Shape;319;g2825fbf5696_0_75"/>
          <p:cNvPicPr preferRelativeResize="0"/>
          <p:nvPr/>
        </p:nvPicPr>
        <p:blipFill>
          <a:blip r:embed="rId4">
            <a:alphaModFix/>
          </a:blip>
          <a:stretch>
            <a:fillRect/>
          </a:stretch>
        </p:blipFill>
        <p:spPr>
          <a:xfrm>
            <a:off x="6813325" y="1838788"/>
            <a:ext cx="1371600" cy="1371600"/>
          </a:xfrm>
          <a:prstGeom prst="rect">
            <a:avLst/>
          </a:prstGeom>
          <a:noFill/>
          <a:ln>
            <a:noFill/>
          </a:ln>
        </p:spPr>
      </p:pic>
      <p:pic>
        <p:nvPicPr>
          <p:cNvPr id="320" name="Google Shape;320;g2825fbf5696_0_75"/>
          <p:cNvPicPr preferRelativeResize="0"/>
          <p:nvPr/>
        </p:nvPicPr>
        <p:blipFill>
          <a:blip r:embed="rId5">
            <a:alphaModFix/>
          </a:blip>
          <a:stretch>
            <a:fillRect/>
          </a:stretch>
        </p:blipFill>
        <p:spPr>
          <a:xfrm>
            <a:off x="2806100" y="1838800"/>
            <a:ext cx="1371601" cy="1371601"/>
          </a:xfrm>
          <a:prstGeom prst="rect">
            <a:avLst/>
          </a:prstGeom>
          <a:noFill/>
          <a:ln>
            <a:noFill/>
          </a:ln>
        </p:spPr>
      </p:pic>
      <p:pic>
        <p:nvPicPr>
          <p:cNvPr id="321" name="Google Shape;321;g2825fbf5696_0_75"/>
          <p:cNvPicPr preferRelativeResize="0"/>
          <p:nvPr/>
        </p:nvPicPr>
        <p:blipFill>
          <a:blip r:embed="rId6">
            <a:alphaModFix/>
          </a:blip>
          <a:stretch>
            <a:fillRect/>
          </a:stretch>
        </p:blipFill>
        <p:spPr>
          <a:xfrm>
            <a:off x="9393113" y="4683450"/>
            <a:ext cx="1371600" cy="1371600"/>
          </a:xfrm>
          <a:prstGeom prst="rect">
            <a:avLst/>
          </a:prstGeom>
          <a:noFill/>
          <a:ln>
            <a:noFill/>
          </a:ln>
        </p:spPr>
      </p:pic>
      <p:pic>
        <p:nvPicPr>
          <p:cNvPr id="322" name="Google Shape;322;g2825fbf5696_0_75"/>
          <p:cNvPicPr preferRelativeResize="0"/>
          <p:nvPr/>
        </p:nvPicPr>
        <p:blipFill>
          <a:blip r:embed="rId7">
            <a:alphaModFix/>
          </a:blip>
          <a:stretch>
            <a:fillRect/>
          </a:stretch>
        </p:blipFill>
        <p:spPr>
          <a:xfrm>
            <a:off x="6552063" y="4347412"/>
            <a:ext cx="1371600" cy="2043684"/>
          </a:xfrm>
          <a:prstGeom prst="rect">
            <a:avLst/>
          </a:prstGeom>
          <a:noFill/>
          <a:ln>
            <a:noFill/>
          </a:ln>
        </p:spPr>
      </p:pic>
      <p:pic>
        <p:nvPicPr>
          <p:cNvPr id="323" name="Google Shape;323;g2825fbf5696_0_75"/>
          <p:cNvPicPr preferRelativeResize="0"/>
          <p:nvPr/>
        </p:nvPicPr>
        <p:blipFill>
          <a:blip r:embed="rId8">
            <a:alphaModFix/>
          </a:blip>
          <a:stretch>
            <a:fillRect/>
          </a:stretch>
        </p:blipFill>
        <p:spPr>
          <a:xfrm>
            <a:off x="4497475" y="4683461"/>
            <a:ext cx="1371600" cy="1371600"/>
          </a:xfrm>
          <a:prstGeom prst="rect">
            <a:avLst/>
          </a:prstGeom>
          <a:noFill/>
          <a:ln>
            <a:noFill/>
          </a:ln>
        </p:spPr>
      </p:pic>
      <p:pic>
        <p:nvPicPr>
          <p:cNvPr id="324" name="Google Shape;324;g2825fbf5696_0_75"/>
          <p:cNvPicPr preferRelativeResize="0"/>
          <p:nvPr/>
        </p:nvPicPr>
        <p:blipFill>
          <a:blip r:embed="rId9">
            <a:alphaModFix/>
          </a:blip>
          <a:stretch>
            <a:fillRect/>
          </a:stretch>
        </p:blipFill>
        <p:spPr>
          <a:xfrm>
            <a:off x="776725" y="4561353"/>
            <a:ext cx="1371600" cy="1371600"/>
          </a:xfrm>
          <a:prstGeom prst="rect">
            <a:avLst/>
          </a:prstGeom>
          <a:noFill/>
          <a:ln>
            <a:noFill/>
          </a:ln>
        </p:spPr>
      </p:pic>
      <p:pic>
        <p:nvPicPr>
          <p:cNvPr id="325" name="Google Shape;325;g2825fbf5696_0_75"/>
          <p:cNvPicPr preferRelativeResize="0"/>
          <p:nvPr/>
        </p:nvPicPr>
        <p:blipFill>
          <a:blip r:embed="rId10">
            <a:alphaModFix/>
          </a:blip>
          <a:stretch>
            <a:fillRect/>
          </a:stretch>
        </p:blipFill>
        <p:spPr>
          <a:xfrm>
            <a:off x="776725" y="1838800"/>
            <a:ext cx="1371600" cy="1371600"/>
          </a:xfrm>
          <a:prstGeom prst="rect">
            <a:avLst/>
          </a:prstGeom>
          <a:noFill/>
          <a:ln>
            <a:noFill/>
          </a:ln>
        </p:spPr>
      </p:pic>
      <p:pic>
        <p:nvPicPr>
          <p:cNvPr id="326" name="Google Shape;326;g2825fbf5696_0_75"/>
          <p:cNvPicPr preferRelativeResize="0"/>
          <p:nvPr/>
        </p:nvPicPr>
        <p:blipFill>
          <a:blip r:embed="rId11">
            <a:alphaModFix/>
          </a:blip>
          <a:stretch>
            <a:fillRect/>
          </a:stretch>
        </p:blipFill>
        <p:spPr>
          <a:xfrm>
            <a:off x="2806091" y="4683441"/>
            <a:ext cx="1371600" cy="1371600"/>
          </a:xfrm>
          <a:prstGeom prst="rect">
            <a:avLst/>
          </a:prstGeom>
          <a:noFill/>
          <a:ln>
            <a:noFill/>
          </a:ln>
        </p:spPr>
      </p:pic>
      <p:pic>
        <p:nvPicPr>
          <p:cNvPr id="327" name="Google Shape;327;g2825fbf5696_0_75"/>
          <p:cNvPicPr preferRelativeResize="0"/>
          <p:nvPr/>
        </p:nvPicPr>
        <p:blipFill>
          <a:blip r:embed="rId12">
            <a:alphaModFix/>
          </a:blip>
          <a:stretch>
            <a:fillRect/>
          </a:stretch>
        </p:blipFill>
        <p:spPr>
          <a:xfrm>
            <a:off x="4809714" y="1838800"/>
            <a:ext cx="1371600" cy="1371600"/>
          </a:xfrm>
          <a:prstGeom prst="rect">
            <a:avLst/>
          </a:prstGeom>
          <a:noFill/>
          <a:ln>
            <a:noFill/>
          </a:ln>
        </p:spPr>
      </p:pic>
      <p:sp>
        <p:nvSpPr>
          <p:cNvPr id="328" name="Google Shape;328;g2825fbf5696_0_75"/>
          <p:cNvSpPr txBox="1"/>
          <p:nvPr/>
        </p:nvSpPr>
        <p:spPr>
          <a:xfrm>
            <a:off x="0" y="142450"/>
            <a:ext cx="12192000" cy="794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400">
                <a:solidFill>
                  <a:schemeClr val="accent1"/>
                </a:solidFill>
                <a:latin typeface="Calibri"/>
                <a:ea typeface="Calibri"/>
                <a:cs typeface="Calibri"/>
                <a:sym typeface="Calibri"/>
              </a:rPr>
              <a:t>Kit Components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4744815179_0_6"/>
          <p:cNvSpPr txBox="1"/>
          <p:nvPr>
            <p:ph type="ctrTitle"/>
          </p:nvPr>
        </p:nvSpPr>
        <p:spPr>
          <a:xfrm>
            <a:off x="1524000" y="2265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LED + Battery</a:t>
            </a:r>
            <a:endParaRPr/>
          </a:p>
        </p:txBody>
      </p:sp>
      <p:pic>
        <p:nvPicPr>
          <p:cNvPr id="129" name="Google Shape;129;g24744815179_0_6"/>
          <p:cNvPicPr preferRelativeResize="0"/>
          <p:nvPr/>
        </p:nvPicPr>
        <p:blipFill>
          <a:blip r:embed="rId3">
            <a:alphaModFix/>
          </a:blip>
          <a:stretch>
            <a:fillRect/>
          </a:stretch>
        </p:blipFill>
        <p:spPr>
          <a:xfrm>
            <a:off x="6320250" y="2265375"/>
            <a:ext cx="1371600" cy="1371600"/>
          </a:xfrm>
          <a:prstGeom prst="rect">
            <a:avLst/>
          </a:prstGeom>
          <a:noFill/>
          <a:ln>
            <a:noFill/>
          </a:ln>
        </p:spPr>
      </p:pic>
      <p:pic>
        <p:nvPicPr>
          <p:cNvPr id="130" name="Google Shape;130;g24744815179_0_6"/>
          <p:cNvPicPr preferRelativeResize="0"/>
          <p:nvPr/>
        </p:nvPicPr>
        <p:blipFill>
          <a:blip r:embed="rId4">
            <a:alphaModFix/>
          </a:blip>
          <a:stretch>
            <a:fillRect/>
          </a:stretch>
        </p:blipFill>
        <p:spPr>
          <a:xfrm>
            <a:off x="3910650" y="2350950"/>
            <a:ext cx="1371600" cy="1371600"/>
          </a:xfrm>
          <a:prstGeom prst="rect">
            <a:avLst/>
          </a:prstGeom>
          <a:noFill/>
          <a:ln>
            <a:noFill/>
          </a:ln>
        </p:spPr>
      </p:pic>
      <p:pic>
        <p:nvPicPr>
          <p:cNvPr id="131" name="Google Shape;131;g24744815179_0_6"/>
          <p:cNvPicPr preferRelativeResize="0"/>
          <p:nvPr/>
        </p:nvPicPr>
        <p:blipFill>
          <a:blip r:embed="rId5">
            <a:alphaModFix/>
          </a:blip>
          <a:stretch>
            <a:fillRect/>
          </a:stretch>
        </p:blipFill>
        <p:spPr>
          <a:xfrm>
            <a:off x="7691850" y="2265363"/>
            <a:ext cx="1371600" cy="1371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3"/>
          <p:cNvGrpSpPr/>
          <p:nvPr/>
        </p:nvGrpSpPr>
        <p:grpSpPr>
          <a:xfrm>
            <a:off x="1900912" y="5020096"/>
            <a:ext cx="2034823" cy="447673"/>
            <a:chOff x="5924390" y="2291644"/>
            <a:chExt cx="2034823" cy="335755"/>
          </a:xfrm>
        </p:grpSpPr>
        <p:sp>
          <p:nvSpPr>
            <p:cNvPr id="334" name="Google Shape;334;p3"/>
            <p:cNvSpPr txBox="1"/>
            <p:nvPr/>
          </p:nvSpPr>
          <p:spPr>
            <a:xfrm>
              <a:off x="6487190" y="2373483"/>
              <a:ext cx="745717"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WIRE</a:t>
              </a:r>
              <a:endParaRPr b="0" i="0" sz="1400" u="none" cap="none" strike="noStrike">
                <a:solidFill>
                  <a:srgbClr val="000000"/>
                </a:solidFill>
                <a:latin typeface="Arial"/>
                <a:ea typeface="Arial"/>
                <a:cs typeface="Arial"/>
                <a:sym typeface="Arial"/>
              </a:endParaRPr>
            </a:p>
          </p:txBody>
        </p:sp>
        <p:cxnSp>
          <p:nvCxnSpPr>
            <p:cNvPr id="335" name="Google Shape;335;p3"/>
            <p:cNvCxnSpPr/>
            <p:nvPr/>
          </p:nvCxnSpPr>
          <p:spPr>
            <a:xfrm>
              <a:off x="5924390" y="2291644"/>
              <a:ext cx="2034823" cy="11289"/>
            </a:xfrm>
            <a:prstGeom prst="straightConnector1">
              <a:avLst/>
            </a:prstGeom>
            <a:noFill/>
            <a:ln cap="flat" cmpd="sng" w="50800">
              <a:solidFill>
                <a:schemeClr val="dk1"/>
              </a:solidFill>
              <a:prstDash val="solid"/>
              <a:miter lim="800000"/>
              <a:headEnd len="sm" w="sm" type="none"/>
              <a:tailEnd len="sm" w="sm" type="none"/>
            </a:ln>
          </p:spPr>
        </p:cxnSp>
      </p:grpSp>
      <p:grpSp>
        <p:nvGrpSpPr>
          <p:cNvPr id="336" name="Google Shape;336;p3"/>
          <p:cNvGrpSpPr/>
          <p:nvPr/>
        </p:nvGrpSpPr>
        <p:grpSpPr>
          <a:xfrm>
            <a:off x="3908742" y="3444565"/>
            <a:ext cx="1128835" cy="2438703"/>
            <a:chOff x="3326246" y="2350209"/>
            <a:chExt cx="831447" cy="1829027"/>
          </a:xfrm>
        </p:grpSpPr>
        <p:sp>
          <p:nvSpPr>
            <p:cNvPr id="337" name="Google Shape;337;p3"/>
            <p:cNvSpPr txBox="1"/>
            <p:nvPr/>
          </p:nvSpPr>
          <p:spPr>
            <a:xfrm>
              <a:off x="3326246" y="3555988"/>
              <a:ext cx="831447" cy="6232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SWITCH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CLOSED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(ON)</a:t>
              </a:r>
              <a:endParaRPr b="0" i="0" sz="1400" u="none" cap="none" strike="noStrike">
                <a:solidFill>
                  <a:srgbClr val="000000"/>
                </a:solidFill>
                <a:latin typeface="Arial"/>
                <a:ea typeface="Arial"/>
                <a:cs typeface="Arial"/>
                <a:sym typeface="Arial"/>
              </a:endParaRPr>
            </a:p>
          </p:txBody>
        </p:sp>
        <p:grpSp>
          <p:nvGrpSpPr>
            <p:cNvPr id="338" name="Google Shape;338;p3"/>
            <p:cNvGrpSpPr/>
            <p:nvPr/>
          </p:nvGrpSpPr>
          <p:grpSpPr>
            <a:xfrm>
              <a:off x="3623734" y="2350209"/>
              <a:ext cx="248355" cy="1089375"/>
              <a:chOff x="6990645" y="1916292"/>
              <a:chExt cx="248355" cy="1089375"/>
            </a:xfrm>
          </p:grpSpPr>
          <p:cxnSp>
            <p:nvCxnSpPr>
              <p:cNvPr id="339" name="Google Shape;339;p3"/>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340" name="Google Shape;340;p3"/>
              <p:cNvSpPr/>
              <p:nvPr/>
            </p:nvSpPr>
            <p:spPr>
              <a:xfrm>
                <a:off x="6990645" y="2765778"/>
                <a:ext cx="239889" cy="239889"/>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341" name="Google Shape;341;p3"/>
              <p:cNvSpPr/>
              <p:nvPr/>
            </p:nvSpPr>
            <p:spPr>
              <a:xfrm>
                <a:off x="6990645" y="1916292"/>
                <a:ext cx="239889" cy="239889"/>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grpSp>
        <p:nvGrpSpPr>
          <p:cNvPr id="342" name="Google Shape;342;p3"/>
          <p:cNvGrpSpPr/>
          <p:nvPr/>
        </p:nvGrpSpPr>
        <p:grpSpPr>
          <a:xfrm>
            <a:off x="5771396" y="3439385"/>
            <a:ext cx="1074332" cy="2500257"/>
            <a:chOff x="4501177" y="2350209"/>
            <a:chExt cx="797688" cy="1875193"/>
          </a:xfrm>
        </p:grpSpPr>
        <p:grpSp>
          <p:nvGrpSpPr>
            <p:cNvPr id="343" name="Google Shape;343;p3"/>
            <p:cNvGrpSpPr/>
            <p:nvPr/>
          </p:nvGrpSpPr>
          <p:grpSpPr>
            <a:xfrm>
              <a:off x="4618567" y="2350209"/>
              <a:ext cx="524933" cy="1089375"/>
              <a:chOff x="7526867" y="3008492"/>
              <a:chExt cx="524933" cy="1089375"/>
            </a:xfrm>
          </p:grpSpPr>
          <p:cxnSp>
            <p:nvCxnSpPr>
              <p:cNvPr id="344" name="Google Shape;344;p3"/>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345" name="Google Shape;345;p3"/>
              <p:cNvSpPr/>
              <p:nvPr/>
            </p:nvSpPr>
            <p:spPr>
              <a:xfrm>
                <a:off x="7526867" y="3857978"/>
                <a:ext cx="239889" cy="239889"/>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346" name="Google Shape;346;p3"/>
              <p:cNvSpPr/>
              <p:nvPr/>
            </p:nvSpPr>
            <p:spPr>
              <a:xfrm>
                <a:off x="7526867" y="3008492"/>
                <a:ext cx="239889" cy="239889"/>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sp>
          <p:nvSpPr>
            <p:cNvPr id="347" name="Google Shape;347;p3"/>
            <p:cNvSpPr txBox="1"/>
            <p:nvPr/>
          </p:nvSpPr>
          <p:spPr>
            <a:xfrm>
              <a:off x="4501177" y="3555988"/>
              <a:ext cx="797688" cy="6694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SWITCH</a:t>
              </a:r>
              <a:r>
                <a:rPr b="0" i="0" lang="en-US" sz="1800" u="none" cap="none" strike="noStrike">
                  <a:solidFill>
                    <a:schemeClr val="accent1"/>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 (OFF)</a:t>
              </a:r>
              <a:endParaRPr b="0" i="0" sz="1400" u="none" cap="none" strike="noStrike">
                <a:solidFill>
                  <a:srgbClr val="000000"/>
                </a:solidFill>
                <a:latin typeface="Arial"/>
                <a:ea typeface="Arial"/>
                <a:cs typeface="Arial"/>
                <a:sym typeface="Arial"/>
              </a:endParaRPr>
            </a:p>
          </p:txBody>
        </p:sp>
      </p:grpSp>
      <p:grpSp>
        <p:nvGrpSpPr>
          <p:cNvPr id="348" name="Google Shape;348;p3"/>
          <p:cNvGrpSpPr/>
          <p:nvPr/>
        </p:nvGrpSpPr>
        <p:grpSpPr>
          <a:xfrm>
            <a:off x="5663815" y="1038002"/>
            <a:ext cx="1363643" cy="1741881"/>
            <a:chOff x="5436107" y="581378"/>
            <a:chExt cx="1363643" cy="1306411"/>
          </a:xfrm>
        </p:grpSpPr>
        <p:grpSp>
          <p:nvGrpSpPr>
            <p:cNvPr id="349" name="Google Shape;349;p3"/>
            <p:cNvGrpSpPr/>
            <p:nvPr/>
          </p:nvGrpSpPr>
          <p:grpSpPr>
            <a:xfrm>
              <a:off x="5549084" y="581378"/>
              <a:ext cx="980722" cy="762000"/>
              <a:chOff x="5936545" y="479778"/>
              <a:chExt cx="980722" cy="762000"/>
            </a:xfrm>
          </p:grpSpPr>
          <p:grpSp>
            <p:nvGrpSpPr>
              <p:cNvPr id="350" name="Google Shape;350;p3"/>
              <p:cNvGrpSpPr/>
              <p:nvPr/>
            </p:nvGrpSpPr>
            <p:grpSpPr>
              <a:xfrm>
                <a:off x="6508045" y="479778"/>
                <a:ext cx="409222" cy="762000"/>
                <a:chOff x="1298222" y="3654778"/>
                <a:chExt cx="409222" cy="762000"/>
              </a:xfrm>
            </p:grpSpPr>
            <p:sp>
              <p:nvSpPr>
                <p:cNvPr id="351" name="Google Shape;351;p3"/>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352" name="Google Shape;352;p3"/>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353" name="Google Shape;353;p3"/>
              <p:cNvGrpSpPr/>
              <p:nvPr/>
            </p:nvGrpSpPr>
            <p:grpSpPr>
              <a:xfrm>
                <a:off x="5936545" y="479778"/>
                <a:ext cx="409222" cy="762000"/>
                <a:chOff x="1298222" y="3654778"/>
                <a:chExt cx="409222" cy="762000"/>
              </a:xfrm>
            </p:grpSpPr>
            <p:sp>
              <p:nvSpPr>
                <p:cNvPr id="354" name="Google Shape;354;p3"/>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355" name="Google Shape;355;p3"/>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sp>
          <p:nvSpPr>
            <p:cNvPr id="356" name="Google Shape;356;p3"/>
            <p:cNvSpPr txBox="1"/>
            <p:nvPr/>
          </p:nvSpPr>
          <p:spPr>
            <a:xfrm>
              <a:off x="5436107" y="1449208"/>
              <a:ext cx="1363643" cy="4385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BATTERIES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x2</a:t>
              </a:r>
              <a:endParaRPr b="0" i="0" sz="1600" u="none" cap="none" strike="noStrike">
                <a:solidFill>
                  <a:schemeClr val="accent1"/>
                </a:solidFill>
                <a:latin typeface="Arial"/>
                <a:ea typeface="Arial"/>
                <a:cs typeface="Arial"/>
                <a:sym typeface="Arial"/>
              </a:endParaRPr>
            </a:p>
          </p:txBody>
        </p:sp>
      </p:grpSp>
      <p:grpSp>
        <p:nvGrpSpPr>
          <p:cNvPr id="357" name="Google Shape;357;p3"/>
          <p:cNvGrpSpPr/>
          <p:nvPr/>
        </p:nvGrpSpPr>
        <p:grpSpPr>
          <a:xfrm>
            <a:off x="7528403" y="1020936"/>
            <a:ext cx="1538131" cy="1741881"/>
            <a:chOff x="6972875" y="581378"/>
            <a:chExt cx="1538131" cy="1306411"/>
          </a:xfrm>
        </p:grpSpPr>
        <p:sp>
          <p:nvSpPr>
            <p:cNvPr id="358" name="Google Shape;358;p3"/>
            <p:cNvSpPr txBox="1"/>
            <p:nvPr/>
          </p:nvSpPr>
          <p:spPr>
            <a:xfrm>
              <a:off x="7075102" y="1449208"/>
              <a:ext cx="1363643" cy="4385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BATTERIES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x3</a:t>
              </a:r>
              <a:endParaRPr b="0" i="0" sz="1600" u="none" cap="none" strike="noStrike">
                <a:solidFill>
                  <a:schemeClr val="accent1"/>
                </a:solidFill>
                <a:latin typeface="Arial"/>
                <a:ea typeface="Arial"/>
                <a:cs typeface="Arial"/>
                <a:sym typeface="Arial"/>
              </a:endParaRPr>
            </a:p>
          </p:txBody>
        </p:sp>
        <p:grpSp>
          <p:nvGrpSpPr>
            <p:cNvPr id="359" name="Google Shape;359;p3"/>
            <p:cNvGrpSpPr/>
            <p:nvPr/>
          </p:nvGrpSpPr>
          <p:grpSpPr>
            <a:xfrm>
              <a:off x="6972875" y="581378"/>
              <a:ext cx="1538131" cy="762000"/>
              <a:chOff x="6972875" y="568678"/>
              <a:chExt cx="1538131" cy="762000"/>
            </a:xfrm>
          </p:grpSpPr>
          <p:grpSp>
            <p:nvGrpSpPr>
              <p:cNvPr id="360" name="Google Shape;360;p3"/>
              <p:cNvGrpSpPr/>
              <p:nvPr/>
            </p:nvGrpSpPr>
            <p:grpSpPr>
              <a:xfrm>
                <a:off x="6972875" y="568678"/>
                <a:ext cx="409222" cy="762000"/>
                <a:chOff x="1298222" y="3654778"/>
                <a:chExt cx="409222" cy="762000"/>
              </a:xfrm>
            </p:grpSpPr>
            <p:sp>
              <p:nvSpPr>
                <p:cNvPr id="361" name="Google Shape;361;p3"/>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362" name="Google Shape;362;p3"/>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363" name="Google Shape;363;p3"/>
              <p:cNvGrpSpPr/>
              <p:nvPr/>
            </p:nvGrpSpPr>
            <p:grpSpPr>
              <a:xfrm>
                <a:off x="7530284" y="568678"/>
                <a:ext cx="980722" cy="762000"/>
                <a:chOff x="5936545" y="479778"/>
                <a:chExt cx="980722" cy="762000"/>
              </a:xfrm>
            </p:grpSpPr>
            <p:grpSp>
              <p:nvGrpSpPr>
                <p:cNvPr id="364" name="Google Shape;364;p3"/>
                <p:cNvGrpSpPr/>
                <p:nvPr/>
              </p:nvGrpSpPr>
              <p:grpSpPr>
                <a:xfrm>
                  <a:off x="6508045" y="479778"/>
                  <a:ext cx="409222" cy="762000"/>
                  <a:chOff x="1298222" y="3654778"/>
                  <a:chExt cx="409222" cy="762000"/>
                </a:xfrm>
              </p:grpSpPr>
              <p:sp>
                <p:nvSpPr>
                  <p:cNvPr id="365" name="Google Shape;365;p3"/>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366" name="Google Shape;366;p3"/>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367" name="Google Shape;367;p3"/>
                <p:cNvGrpSpPr/>
                <p:nvPr/>
              </p:nvGrpSpPr>
              <p:grpSpPr>
                <a:xfrm>
                  <a:off x="5936545" y="479778"/>
                  <a:ext cx="409222" cy="762000"/>
                  <a:chOff x="1298222" y="3654778"/>
                  <a:chExt cx="409222" cy="762000"/>
                </a:xfrm>
              </p:grpSpPr>
              <p:sp>
                <p:nvSpPr>
                  <p:cNvPr id="368" name="Google Shape;368;p3"/>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369" name="Google Shape;369;p3"/>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grpSp>
      </p:grpSp>
      <p:grpSp>
        <p:nvGrpSpPr>
          <p:cNvPr id="370" name="Google Shape;370;p3"/>
          <p:cNvGrpSpPr/>
          <p:nvPr/>
        </p:nvGrpSpPr>
        <p:grpSpPr>
          <a:xfrm>
            <a:off x="3888904" y="1020936"/>
            <a:ext cx="1153201" cy="1741881"/>
            <a:chOff x="4252943" y="581378"/>
            <a:chExt cx="1153201" cy="1306411"/>
          </a:xfrm>
        </p:grpSpPr>
        <p:sp>
          <p:nvSpPr>
            <p:cNvPr id="371" name="Google Shape;371;p3"/>
            <p:cNvSpPr txBox="1"/>
            <p:nvPr/>
          </p:nvSpPr>
          <p:spPr>
            <a:xfrm>
              <a:off x="4252943" y="1449208"/>
              <a:ext cx="1153201" cy="4385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BATTERY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x1</a:t>
              </a:r>
              <a:endParaRPr b="0" i="0" sz="1600" u="none" cap="none" strike="noStrike">
                <a:solidFill>
                  <a:schemeClr val="accent1"/>
                </a:solidFill>
                <a:latin typeface="Arial"/>
                <a:ea typeface="Arial"/>
                <a:cs typeface="Arial"/>
                <a:sym typeface="Arial"/>
              </a:endParaRPr>
            </a:p>
          </p:txBody>
        </p:sp>
        <p:grpSp>
          <p:nvGrpSpPr>
            <p:cNvPr id="372" name="Google Shape;372;p3"/>
            <p:cNvGrpSpPr/>
            <p:nvPr/>
          </p:nvGrpSpPr>
          <p:grpSpPr>
            <a:xfrm>
              <a:off x="4534475" y="581378"/>
              <a:ext cx="409222" cy="762000"/>
              <a:chOff x="1298222" y="3654778"/>
              <a:chExt cx="409222" cy="762000"/>
            </a:xfrm>
          </p:grpSpPr>
          <p:sp>
            <p:nvSpPr>
              <p:cNvPr id="373" name="Google Shape;373;p3"/>
              <p:cNvSpPr/>
              <p:nvPr/>
            </p:nvSpPr>
            <p:spPr>
              <a:xfrm>
                <a:off x="1298222" y="3838222"/>
                <a:ext cx="183445" cy="409222"/>
              </a:xfrm>
              <a:prstGeom prst="rect">
                <a:avLst/>
              </a:prstGeom>
              <a:solidFill>
                <a:schemeClr val="dk1"/>
              </a:solidFill>
              <a:ln>
                <a:noFill/>
              </a:ln>
              <a:effectLst>
                <a:outerShdw blurRad="50800" rotWithShape="0" algn="tl" dir="2700000" dist="38100">
                  <a:srgbClr val="000000">
                    <a:alpha val="4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374" name="Google Shape;374;p3"/>
              <p:cNvSpPr/>
              <p:nvPr/>
            </p:nvSpPr>
            <p:spPr>
              <a:xfrm>
                <a:off x="1636889" y="3654778"/>
                <a:ext cx="70555" cy="762000"/>
              </a:xfrm>
              <a:prstGeom prst="rect">
                <a:avLst/>
              </a:prstGeom>
              <a:solidFill>
                <a:schemeClr val="dk1"/>
              </a:solidFill>
              <a:ln>
                <a:noFill/>
              </a:ln>
              <a:effectLst>
                <a:outerShdw blurRad="50800" rotWithShape="0" algn="tl" dir="2700000" dist="38100">
                  <a:srgbClr val="000000">
                    <a:alpha val="4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grpSp>
        <p:nvGrpSpPr>
          <p:cNvPr id="375" name="Google Shape;375;p3"/>
          <p:cNvGrpSpPr/>
          <p:nvPr/>
        </p:nvGrpSpPr>
        <p:grpSpPr>
          <a:xfrm>
            <a:off x="7528403" y="3392540"/>
            <a:ext cx="2565271" cy="2320841"/>
            <a:chOff x="5924390" y="2921000"/>
            <a:chExt cx="2565271" cy="1740631"/>
          </a:xfrm>
        </p:grpSpPr>
        <p:grpSp>
          <p:nvGrpSpPr>
            <p:cNvPr id="376" name="Google Shape;376;p3"/>
            <p:cNvGrpSpPr/>
            <p:nvPr/>
          </p:nvGrpSpPr>
          <p:grpSpPr>
            <a:xfrm>
              <a:off x="5924390" y="2921000"/>
              <a:ext cx="2034823" cy="1143000"/>
              <a:chOff x="5796844" y="2921000"/>
              <a:chExt cx="2034823" cy="1143000"/>
            </a:xfrm>
          </p:grpSpPr>
          <p:cxnSp>
            <p:nvCxnSpPr>
              <p:cNvPr id="377" name="Google Shape;377;p3"/>
              <p:cNvCxnSpPr/>
              <p:nvPr/>
            </p:nvCxnSpPr>
            <p:spPr>
              <a:xfrm>
                <a:off x="5796844" y="3472744"/>
                <a:ext cx="2034823" cy="11289"/>
              </a:xfrm>
              <a:prstGeom prst="straightConnector1">
                <a:avLst/>
              </a:prstGeom>
              <a:noFill/>
              <a:ln cap="flat" cmpd="sng" w="50800">
                <a:solidFill>
                  <a:schemeClr val="dk1"/>
                </a:solidFill>
                <a:prstDash val="solid"/>
                <a:miter lim="800000"/>
                <a:headEnd len="sm" w="sm" type="none"/>
                <a:tailEnd len="sm" w="sm" type="none"/>
              </a:ln>
            </p:spPr>
          </p:cxnSp>
          <p:cxnSp>
            <p:nvCxnSpPr>
              <p:cNvPr id="378" name="Google Shape;378;p3"/>
              <p:cNvCxnSpPr/>
              <p:nvPr/>
            </p:nvCxnSpPr>
            <p:spPr>
              <a:xfrm rot="10800000">
                <a:off x="6807200" y="2921000"/>
                <a:ext cx="0" cy="431800"/>
              </a:xfrm>
              <a:prstGeom prst="straightConnector1">
                <a:avLst/>
              </a:prstGeom>
              <a:noFill/>
              <a:ln cap="flat" cmpd="sng" w="50800">
                <a:solidFill>
                  <a:schemeClr val="dk1"/>
                </a:solidFill>
                <a:prstDash val="solid"/>
                <a:miter lim="800000"/>
                <a:headEnd len="sm" w="sm" type="none"/>
                <a:tailEnd len="sm" w="sm" type="none"/>
              </a:ln>
            </p:spPr>
          </p:cxnSp>
          <p:cxnSp>
            <p:nvCxnSpPr>
              <p:cNvPr id="379" name="Google Shape;379;p3"/>
              <p:cNvCxnSpPr/>
              <p:nvPr/>
            </p:nvCxnSpPr>
            <p:spPr>
              <a:xfrm rot="10800000">
                <a:off x="6807200" y="3632200"/>
                <a:ext cx="0" cy="431800"/>
              </a:xfrm>
              <a:prstGeom prst="straightConnector1">
                <a:avLst/>
              </a:prstGeom>
              <a:noFill/>
              <a:ln cap="flat" cmpd="sng" w="50800">
                <a:solidFill>
                  <a:schemeClr val="dk1"/>
                </a:solidFill>
                <a:prstDash val="solid"/>
                <a:miter lim="800000"/>
                <a:headEnd len="sm" w="sm" type="none"/>
                <a:tailEnd len="sm" w="sm" type="none"/>
              </a:ln>
            </p:spPr>
          </p:cxnSp>
          <p:pic>
            <p:nvPicPr>
              <p:cNvPr descr="arc.png" id="380" name="Google Shape;380;p3"/>
              <p:cNvPicPr preferRelativeResize="0"/>
              <p:nvPr/>
            </p:nvPicPr>
            <p:blipFill rotWithShape="1">
              <a:blip r:embed="rId3">
                <a:alphaModFix/>
              </a:blip>
              <a:srcRect b="0" l="0" r="0" t="0"/>
              <a:stretch/>
            </p:blipFill>
            <p:spPr>
              <a:xfrm>
                <a:off x="6800850" y="3270250"/>
                <a:ext cx="241300" cy="482600"/>
              </a:xfrm>
              <a:prstGeom prst="rect">
                <a:avLst/>
              </a:prstGeom>
              <a:noFill/>
              <a:ln>
                <a:noFill/>
              </a:ln>
            </p:spPr>
          </p:pic>
        </p:grpSp>
        <p:sp>
          <p:nvSpPr>
            <p:cNvPr id="381" name="Google Shape;381;p3"/>
            <p:cNvSpPr txBox="1"/>
            <p:nvPr/>
          </p:nvSpPr>
          <p:spPr>
            <a:xfrm>
              <a:off x="5930948" y="4176883"/>
              <a:ext cx="2558713" cy="4847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WIRES</a:t>
              </a:r>
              <a:r>
                <a:rPr b="0" i="0" lang="en-US" sz="1800" u="none" cap="none" strike="noStrike">
                  <a:solidFill>
                    <a:schemeClr val="accent1"/>
                  </a:solidFill>
                  <a:latin typeface="Arial"/>
                  <a:ea typeface="Arial"/>
                  <a:cs typeface="Arial"/>
                  <a:sym typeface="Arial"/>
                </a:rPr>
                <a:t> </a:t>
              </a:r>
              <a:r>
                <a:rPr b="0" i="0" lang="en-US" sz="1600" u="none" cap="none" strike="noStrike">
                  <a:solidFill>
                    <a:schemeClr val="accent1"/>
                  </a:solidFill>
                  <a:latin typeface="Arial"/>
                  <a:ea typeface="Arial"/>
                  <a:cs typeface="Arial"/>
                  <a:sym typeface="Arial"/>
                </a:rPr>
                <a:t>CROSSING</a:t>
              </a:r>
              <a:r>
                <a:rPr b="0" i="0" lang="en-US" sz="1800" u="none" cap="none" strike="noStrike">
                  <a:solidFill>
                    <a:schemeClr val="accent1"/>
                  </a:solidFill>
                  <a:latin typeface="Arial"/>
                  <a:ea typeface="Arial"/>
                  <a:cs typeface="Arial"/>
                  <a:sym typeface="Arial"/>
                </a:rPr>
                <a:t> </a:t>
              </a:r>
              <a:endParaRPr b="0" i="0" sz="18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BUT</a:t>
              </a:r>
              <a:r>
                <a:rPr b="0" i="0" lang="en-US" sz="1800" u="none" cap="none" strike="noStrike">
                  <a:solidFill>
                    <a:schemeClr val="accent1"/>
                  </a:solidFill>
                  <a:latin typeface="Arial"/>
                  <a:ea typeface="Arial"/>
                  <a:cs typeface="Arial"/>
                  <a:sym typeface="Arial"/>
                </a:rPr>
                <a:t> </a:t>
              </a:r>
              <a:r>
                <a:rPr b="0" i="0" lang="en-US" sz="1600" u="none" cap="none" strike="noStrike">
                  <a:solidFill>
                    <a:schemeClr val="accent1"/>
                  </a:solidFill>
                  <a:latin typeface="Arial"/>
                  <a:ea typeface="Arial"/>
                  <a:cs typeface="Arial"/>
                  <a:sym typeface="Arial"/>
                </a:rPr>
                <a:t>NOT</a:t>
              </a:r>
              <a:r>
                <a:rPr b="0" i="0" lang="en-US" sz="1800" u="none" cap="none" strike="noStrike">
                  <a:solidFill>
                    <a:schemeClr val="accent1"/>
                  </a:solidFill>
                  <a:latin typeface="Arial"/>
                  <a:ea typeface="Arial"/>
                  <a:cs typeface="Arial"/>
                  <a:sym typeface="Arial"/>
                </a:rPr>
                <a:t> </a:t>
              </a:r>
              <a:r>
                <a:rPr b="0" i="0" lang="en-US" sz="1600" u="none" cap="none" strike="noStrike">
                  <a:solidFill>
                    <a:schemeClr val="accent1"/>
                  </a:solidFill>
                  <a:latin typeface="Arial"/>
                  <a:ea typeface="Arial"/>
                  <a:cs typeface="Arial"/>
                  <a:sym typeface="Arial"/>
                </a:rPr>
                <a:t>CONNECTED</a:t>
              </a:r>
              <a:endParaRPr b="0" i="0" sz="1400" u="none" cap="none" strike="noStrike">
                <a:solidFill>
                  <a:srgbClr val="000000"/>
                </a:solidFill>
                <a:latin typeface="Arial"/>
                <a:ea typeface="Arial"/>
                <a:cs typeface="Arial"/>
                <a:sym typeface="Arial"/>
              </a:endParaRPr>
            </a:p>
          </p:txBody>
        </p:sp>
      </p:grpSp>
      <p:grpSp>
        <p:nvGrpSpPr>
          <p:cNvPr id="382" name="Google Shape;382;p3"/>
          <p:cNvGrpSpPr/>
          <p:nvPr/>
        </p:nvGrpSpPr>
        <p:grpSpPr>
          <a:xfrm>
            <a:off x="2563532" y="1233487"/>
            <a:ext cx="720000" cy="720000"/>
            <a:chOff x="3455130" y="687211"/>
            <a:chExt cx="573675" cy="564444"/>
          </a:xfrm>
        </p:grpSpPr>
        <p:sp>
          <p:nvSpPr>
            <p:cNvPr id="383" name="Google Shape;383;p3"/>
            <p:cNvSpPr/>
            <p:nvPr/>
          </p:nvSpPr>
          <p:spPr>
            <a:xfrm>
              <a:off x="3455596" y="687211"/>
              <a:ext cx="564444" cy="564444"/>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pic>
          <p:nvPicPr>
            <p:cNvPr descr="arc.png" id="384" name="Google Shape;384;p3"/>
            <p:cNvPicPr preferRelativeResize="0"/>
            <p:nvPr/>
          </p:nvPicPr>
          <p:blipFill rotWithShape="1">
            <a:blip r:embed="rId3">
              <a:alphaModFix/>
            </a:blip>
            <a:srcRect b="0" l="0" r="0" t="0"/>
            <a:stretch/>
          </p:blipFill>
          <p:spPr>
            <a:xfrm rot="-5400000">
              <a:off x="3645743" y="641697"/>
              <a:ext cx="241300" cy="482600"/>
            </a:xfrm>
            <a:prstGeom prst="rect">
              <a:avLst/>
            </a:prstGeom>
            <a:noFill/>
            <a:ln>
              <a:noFill/>
            </a:ln>
          </p:spPr>
        </p:pic>
        <p:cxnSp>
          <p:nvCxnSpPr>
            <p:cNvPr id="385" name="Google Shape;385;p3"/>
            <p:cNvCxnSpPr/>
            <p:nvPr/>
          </p:nvCxnSpPr>
          <p:spPr>
            <a:xfrm flipH="1">
              <a:off x="3455130" y="980722"/>
              <a:ext cx="144000" cy="1"/>
            </a:xfrm>
            <a:prstGeom prst="straightConnector1">
              <a:avLst/>
            </a:prstGeom>
            <a:noFill/>
            <a:ln cap="flat" cmpd="sng" w="50800">
              <a:solidFill>
                <a:schemeClr val="dk1"/>
              </a:solidFill>
              <a:prstDash val="solid"/>
              <a:miter lim="800000"/>
              <a:headEnd len="sm" w="sm" type="none"/>
              <a:tailEnd len="sm" w="sm" type="none"/>
            </a:ln>
          </p:spPr>
        </p:cxnSp>
        <p:cxnSp>
          <p:nvCxnSpPr>
            <p:cNvPr id="386" name="Google Shape;386;p3"/>
            <p:cNvCxnSpPr/>
            <p:nvPr/>
          </p:nvCxnSpPr>
          <p:spPr>
            <a:xfrm flipH="1">
              <a:off x="3902805" y="980722"/>
              <a:ext cx="126000" cy="1"/>
            </a:xfrm>
            <a:prstGeom prst="straightConnector1">
              <a:avLst/>
            </a:prstGeom>
            <a:noFill/>
            <a:ln cap="flat" cmpd="sng" w="50800">
              <a:solidFill>
                <a:schemeClr val="dk1"/>
              </a:solidFill>
              <a:prstDash val="solid"/>
              <a:miter lim="800000"/>
              <a:headEnd len="sm" w="sm" type="none"/>
              <a:tailEnd len="sm" w="sm" type="none"/>
            </a:ln>
          </p:spPr>
        </p:cxnSp>
      </p:grpSp>
      <p:sp>
        <p:nvSpPr>
          <p:cNvPr id="387" name="Google Shape;387;p3"/>
          <p:cNvSpPr txBox="1"/>
          <p:nvPr/>
        </p:nvSpPr>
        <p:spPr>
          <a:xfrm>
            <a:off x="2546268" y="2199551"/>
            <a:ext cx="74411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BULB</a:t>
            </a:r>
            <a:endParaRPr b="0" i="0" sz="1600" u="none" cap="none" strike="noStrike">
              <a:solidFill>
                <a:schemeClr val="accen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1" name="Shape 391"/>
        <p:cNvGrpSpPr/>
        <p:nvPr/>
      </p:nvGrpSpPr>
      <p:grpSpPr>
        <a:xfrm>
          <a:off x="0" y="0"/>
          <a:ext cx="0" cy="0"/>
          <a:chOff x="0" y="0"/>
          <a:chExt cx="0" cy="0"/>
        </a:xfrm>
      </p:grpSpPr>
      <p:sp>
        <p:nvSpPr>
          <p:cNvPr id="392" name="Google Shape;392;p4"/>
          <p:cNvSpPr txBox="1"/>
          <p:nvPr/>
        </p:nvSpPr>
        <p:spPr>
          <a:xfrm>
            <a:off x="7806004" y="2592290"/>
            <a:ext cx="1167243"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AC </a:t>
            </a:r>
            <a:endParaRPr b="0" i="0" sz="16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VOLTAGE</a:t>
            </a:r>
            <a:br>
              <a:rPr b="0" i="0" lang="en-US" sz="1600" u="none" cap="none" strike="noStrike">
                <a:solidFill>
                  <a:schemeClr val="accent1"/>
                </a:solidFill>
                <a:latin typeface="Arial"/>
                <a:ea typeface="Arial"/>
                <a:cs typeface="Arial"/>
                <a:sym typeface="Arial"/>
              </a:rPr>
            </a:br>
            <a:r>
              <a:rPr b="0" i="0" lang="en-US" sz="1600" u="none" cap="none" strike="noStrike">
                <a:solidFill>
                  <a:schemeClr val="accent1"/>
                </a:solidFill>
                <a:latin typeface="Arial"/>
                <a:ea typeface="Arial"/>
                <a:cs typeface="Arial"/>
                <a:sym typeface="Arial"/>
              </a:rPr>
              <a:t>SOURCE</a:t>
            </a:r>
            <a:endParaRPr b="0" i="0" sz="1400" u="none" cap="none" strike="noStrike">
              <a:solidFill>
                <a:srgbClr val="000000"/>
              </a:solidFill>
              <a:latin typeface="Arial"/>
              <a:ea typeface="Arial"/>
              <a:cs typeface="Arial"/>
              <a:sym typeface="Arial"/>
            </a:endParaRPr>
          </a:p>
        </p:txBody>
      </p:sp>
      <p:grpSp>
        <p:nvGrpSpPr>
          <p:cNvPr id="393" name="Google Shape;393;p4"/>
          <p:cNvGrpSpPr/>
          <p:nvPr/>
        </p:nvGrpSpPr>
        <p:grpSpPr>
          <a:xfrm>
            <a:off x="2689158" y="1552097"/>
            <a:ext cx="1247457" cy="1585717"/>
            <a:chOff x="3247496" y="698501"/>
            <a:chExt cx="1247457" cy="1189288"/>
          </a:xfrm>
        </p:grpSpPr>
        <p:sp>
          <p:nvSpPr>
            <p:cNvPr id="394" name="Google Shape;394;p4"/>
            <p:cNvSpPr txBox="1"/>
            <p:nvPr/>
          </p:nvSpPr>
          <p:spPr>
            <a:xfrm>
              <a:off x="3247496" y="1449208"/>
              <a:ext cx="1247457" cy="4385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ELECTRIC</a:t>
              </a:r>
              <a:br>
                <a:rPr b="0" i="0" lang="en-US" sz="1600" u="none" cap="none" strike="noStrike">
                  <a:solidFill>
                    <a:schemeClr val="accent1"/>
                  </a:solidFill>
                  <a:latin typeface="Arial"/>
                  <a:ea typeface="Arial"/>
                  <a:cs typeface="Arial"/>
                  <a:sym typeface="Arial"/>
                </a:rPr>
              </a:br>
              <a:r>
                <a:rPr b="0" i="0" lang="en-US" sz="1600" u="none" cap="none" strike="noStrike">
                  <a:solidFill>
                    <a:schemeClr val="accent1"/>
                  </a:solidFill>
                  <a:latin typeface="Arial"/>
                  <a:ea typeface="Arial"/>
                  <a:cs typeface="Arial"/>
                  <a:sym typeface="Arial"/>
                </a:rPr>
                <a:t>MOTOR</a:t>
              </a:r>
              <a:endParaRPr b="0" i="0" sz="1400" u="none" cap="none" strike="noStrike">
                <a:solidFill>
                  <a:srgbClr val="000000"/>
                </a:solidFill>
                <a:latin typeface="Arial"/>
                <a:ea typeface="Arial"/>
                <a:cs typeface="Arial"/>
                <a:sym typeface="Arial"/>
              </a:endParaRPr>
            </a:p>
          </p:txBody>
        </p:sp>
        <p:sp>
          <p:nvSpPr>
            <p:cNvPr id="395" name="Google Shape;395;p4"/>
            <p:cNvSpPr/>
            <p:nvPr/>
          </p:nvSpPr>
          <p:spPr>
            <a:xfrm>
              <a:off x="3472775" y="698501"/>
              <a:ext cx="720000" cy="54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Open Sans"/>
                  <a:ea typeface="Open Sans"/>
                  <a:cs typeface="Open Sans"/>
                  <a:sym typeface="Open Sans"/>
                </a:rPr>
                <a:t>M</a:t>
              </a:r>
              <a:endParaRPr b="1" i="0" sz="2800" u="none" cap="none" strike="noStrike">
                <a:solidFill>
                  <a:schemeClr val="accent1"/>
                </a:solidFill>
                <a:latin typeface="Open Sans"/>
                <a:ea typeface="Open Sans"/>
                <a:cs typeface="Open Sans"/>
                <a:sym typeface="Open Sans"/>
              </a:endParaRPr>
            </a:p>
          </p:txBody>
        </p:sp>
      </p:grpSp>
      <p:grpSp>
        <p:nvGrpSpPr>
          <p:cNvPr id="396" name="Google Shape;396;p4"/>
          <p:cNvGrpSpPr/>
          <p:nvPr/>
        </p:nvGrpSpPr>
        <p:grpSpPr>
          <a:xfrm>
            <a:off x="4357399" y="1568542"/>
            <a:ext cx="1253869" cy="1339497"/>
            <a:chOff x="4578879" y="698501"/>
            <a:chExt cx="1253869" cy="1004623"/>
          </a:xfrm>
        </p:grpSpPr>
        <p:sp>
          <p:nvSpPr>
            <p:cNvPr id="397" name="Google Shape;397;p4"/>
            <p:cNvSpPr txBox="1"/>
            <p:nvPr/>
          </p:nvSpPr>
          <p:spPr>
            <a:xfrm>
              <a:off x="4578879" y="1449208"/>
              <a:ext cx="1253869"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AMMETER</a:t>
              </a:r>
              <a:endParaRPr b="0" i="0" sz="1400" u="none" cap="none" strike="noStrike">
                <a:solidFill>
                  <a:srgbClr val="000000"/>
                </a:solidFill>
                <a:latin typeface="Arial"/>
                <a:ea typeface="Arial"/>
                <a:cs typeface="Arial"/>
                <a:sym typeface="Arial"/>
              </a:endParaRPr>
            </a:p>
          </p:txBody>
        </p:sp>
        <p:sp>
          <p:nvSpPr>
            <p:cNvPr id="398" name="Google Shape;398;p4"/>
            <p:cNvSpPr/>
            <p:nvPr/>
          </p:nvSpPr>
          <p:spPr>
            <a:xfrm>
              <a:off x="4804408" y="698501"/>
              <a:ext cx="720000" cy="54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Open Sans"/>
                  <a:ea typeface="Open Sans"/>
                  <a:cs typeface="Open Sans"/>
                  <a:sym typeface="Open Sans"/>
                </a:rPr>
                <a:t>A</a:t>
              </a:r>
              <a:endParaRPr b="1" i="0" sz="2800" u="none" cap="none" strike="noStrike">
                <a:solidFill>
                  <a:schemeClr val="accent1"/>
                </a:solidFill>
                <a:latin typeface="Open Sans"/>
                <a:ea typeface="Open Sans"/>
                <a:cs typeface="Open Sans"/>
                <a:sym typeface="Open Sans"/>
              </a:endParaRPr>
            </a:p>
          </p:txBody>
        </p:sp>
      </p:grpSp>
      <p:grpSp>
        <p:nvGrpSpPr>
          <p:cNvPr id="399" name="Google Shape;399;p4"/>
          <p:cNvGrpSpPr/>
          <p:nvPr/>
        </p:nvGrpSpPr>
        <p:grpSpPr>
          <a:xfrm>
            <a:off x="5979158" y="1568542"/>
            <a:ext cx="1479059" cy="1339497"/>
            <a:chOff x="5817444" y="698501"/>
            <a:chExt cx="1479059" cy="1004623"/>
          </a:xfrm>
        </p:grpSpPr>
        <p:sp>
          <p:nvSpPr>
            <p:cNvPr id="400" name="Google Shape;400;p4"/>
            <p:cNvSpPr txBox="1"/>
            <p:nvPr/>
          </p:nvSpPr>
          <p:spPr>
            <a:xfrm>
              <a:off x="5817444" y="1449208"/>
              <a:ext cx="1479059"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VOLTMETER</a:t>
              </a:r>
              <a:endParaRPr b="0" i="0" sz="1400" u="none" cap="none" strike="noStrike">
                <a:solidFill>
                  <a:srgbClr val="000000"/>
                </a:solidFill>
                <a:latin typeface="Arial"/>
                <a:ea typeface="Arial"/>
                <a:cs typeface="Arial"/>
                <a:sym typeface="Arial"/>
              </a:endParaRPr>
            </a:p>
          </p:txBody>
        </p:sp>
        <p:sp>
          <p:nvSpPr>
            <p:cNvPr id="401" name="Google Shape;401;p4"/>
            <p:cNvSpPr/>
            <p:nvPr/>
          </p:nvSpPr>
          <p:spPr>
            <a:xfrm>
              <a:off x="6136041" y="698501"/>
              <a:ext cx="720000" cy="54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accent1"/>
                  </a:solidFill>
                  <a:latin typeface="Open Sans"/>
                  <a:ea typeface="Open Sans"/>
                  <a:cs typeface="Open Sans"/>
                  <a:sym typeface="Open Sans"/>
                </a:rPr>
                <a:t>V</a:t>
              </a:r>
              <a:endParaRPr b="1" i="0" sz="2800" u="none" cap="none" strike="noStrike">
                <a:solidFill>
                  <a:schemeClr val="accent1"/>
                </a:solidFill>
                <a:latin typeface="Open Sans"/>
                <a:ea typeface="Open Sans"/>
                <a:cs typeface="Open Sans"/>
                <a:sym typeface="Open Sans"/>
              </a:endParaRPr>
            </a:p>
          </p:txBody>
        </p:sp>
      </p:grpSp>
      <p:grpSp>
        <p:nvGrpSpPr>
          <p:cNvPr id="402" name="Google Shape;402;p4"/>
          <p:cNvGrpSpPr/>
          <p:nvPr/>
        </p:nvGrpSpPr>
        <p:grpSpPr>
          <a:xfrm>
            <a:off x="7742325" y="3684887"/>
            <a:ext cx="1290738" cy="1505144"/>
            <a:chOff x="7218476" y="2334103"/>
            <a:chExt cx="1290738" cy="1128861"/>
          </a:xfrm>
        </p:grpSpPr>
        <p:sp>
          <p:nvSpPr>
            <p:cNvPr id="403" name="Google Shape;403;p4"/>
            <p:cNvSpPr txBox="1"/>
            <p:nvPr/>
          </p:nvSpPr>
          <p:spPr>
            <a:xfrm>
              <a:off x="7218476" y="3001298"/>
              <a:ext cx="1290738" cy="461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ELECTRIC</a:t>
              </a:r>
              <a:r>
                <a:rPr b="0" i="0" lang="en-US" sz="1800" u="none" cap="none" strike="noStrike">
                  <a:solidFill>
                    <a:schemeClr val="accent1"/>
                  </a:solidFill>
                  <a:latin typeface="Open Sans"/>
                  <a:ea typeface="Open Sans"/>
                  <a:cs typeface="Open Sans"/>
                  <a:sym typeface="Open Sans"/>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BELL</a:t>
              </a:r>
              <a:endParaRPr b="0" i="0" sz="1600" u="none" cap="none" strike="noStrike">
                <a:solidFill>
                  <a:schemeClr val="accent1"/>
                </a:solidFill>
                <a:latin typeface="Arial"/>
                <a:ea typeface="Arial"/>
                <a:cs typeface="Arial"/>
                <a:sym typeface="Arial"/>
              </a:endParaRPr>
            </a:p>
          </p:txBody>
        </p:sp>
        <p:grpSp>
          <p:nvGrpSpPr>
            <p:cNvPr id="404" name="Google Shape;404;p4"/>
            <p:cNvGrpSpPr/>
            <p:nvPr/>
          </p:nvGrpSpPr>
          <p:grpSpPr>
            <a:xfrm>
              <a:off x="7366779" y="2334103"/>
              <a:ext cx="867569" cy="765828"/>
              <a:chOff x="6970454" y="478526"/>
              <a:chExt cx="867569" cy="765828"/>
            </a:xfrm>
          </p:grpSpPr>
          <p:cxnSp>
            <p:nvCxnSpPr>
              <p:cNvPr id="405" name="Google Shape;405;p4"/>
              <p:cNvCxnSpPr/>
              <p:nvPr/>
            </p:nvCxnSpPr>
            <p:spPr>
              <a:xfrm>
                <a:off x="7150646" y="1078088"/>
                <a:ext cx="195858" cy="1087"/>
              </a:xfrm>
              <a:prstGeom prst="straightConnector1">
                <a:avLst/>
              </a:prstGeom>
              <a:noFill/>
              <a:ln cap="flat" cmpd="sng" w="50800">
                <a:solidFill>
                  <a:schemeClr val="dk1"/>
                </a:solidFill>
                <a:prstDash val="solid"/>
                <a:miter lim="800000"/>
                <a:headEnd len="sm" w="sm" type="none"/>
                <a:tailEnd len="sm" w="sm" type="none"/>
              </a:ln>
            </p:spPr>
          </p:cxnSp>
          <p:cxnSp>
            <p:nvCxnSpPr>
              <p:cNvPr id="406" name="Google Shape;406;p4"/>
              <p:cNvCxnSpPr/>
              <p:nvPr/>
            </p:nvCxnSpPr>
            <p:spPr>
              <a:xfrm>
                <a:off x="7518004" y="1077001"/>
                <a:ext cx="195858" cy="1087"/>
              </a:xfrm>
              <a:prstGeom prst="straightConnector1">
                <a:avLst/>
              </a:prstGeom>
              <a:noFill/>
              <a:ln cap="flat" cmpd="sng" w="50800">
                <a:solidFill>
                  <a:schemeClr val="dk1"/>
                </a:solidFill>
                <a:prstDash val="solid"/>
                <a:miter lim="800000"/>
                <a:headEnd len="sm" w="sm" type="none"/>
                <a:tailEnd len="sm" w="sm" type="none"/>
              </a:ln>
            </p:spPr>
          </p:cxnSp>
          <p:cxnSp>
            <p:nvCxnSpPr>
              <p:cNvPr id="407" name="Google Shape;407;p4"/>
              <p:cNvCxnSpPr/>
              <p:nvPr/>
            </p:nvCxnSpPr>
            <p:spPr>
              <a:xfrm rot="10800000">
                <a:off x="7508716" y="838780"/>
                <a:ext cx="9288" cy="260414"/>
              </a:xfrm>
              <a:prstGeom prst="straightConnector1">
                <a:avLst/>
              </a:prstGeom>
              <a:noFill/>
              <a:ln cap="flat" cmpd="sng" w="50800">
                <a:solidFill>
                  <a:schemeClr val="dk1"/>
                </a:solidFill>
                <a:prstDash val="solid"/>
                <a:miter lim="800000"/>
                <a:headEnd len="sm" w="sm" type="none"/>
                <a:tailEnd len="sm" w="sm" type="none"/>
              </a:ln>
            </p:spPr>
          </p:cxnSp>
          <p:cxnSp>
            <p:nvCxnSpPr>
              <p:cNvPr id="408" name="Google Shape;408;p4"/>
              <p:cNvCxnSpPr/>
              <p:nvPr/>
            </p:nvCxnSpPr>
            <p:spPr>
              <a:xfrm rot="10800000">
                <a:off x="7335351" y="837847"/>
                <a:ext cx="9288" cy="260414"/>
              </a:xfrm>
              <a:prstGeom prst="straightConnector1">
                <a:avLst/>
              </a:prstGeom>
              <a:noFill/>
              <a:ln cap="flat" cmpd="sng" w="50800">
                <a:solidFill>
                  <a:schemeClr val="dk1"/>
                </a:solidFill>
                <a:prstDash val="solid"/>
                <a:miter lim="800000"/>
                <a:headEnd len="sm" w="sm" type="none"/>
                <a:tailEnd len="sm" w="sm" type="none"/>
              </a:ln>
            </p:spPr>
          </p:cxnSp>
          <p:sp>
            <p:nvSpPr>
              <p:cNvPr id="409" name="Google Shape;409;p4"/>
              <p:cNvSpPr/>
              <p:nvPr/>
            </p:nvSpPr>
            <p:spPr>
              <a:xfrm rot="6686509">
                <a:off x="7134238" y="501440"/>
                <a:ext cx="540001" cy="720000"/>
              </a:xfrm>
              <a:prstGeom prst="chord">
                <a:avLst>
                  <a:gd fmla="val 2700000" name="adj1"/>
                  <a:gd fmla="val 1620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grpSp>
        <p:nvGrpSpPr>
          <p:cNvPr id="410" name="Google Shape;410;p4"/>
          <p:cNvGrpSpPr/>
          <p:nvPr/>
        </p:nvGrpSpPr>
        <p:grpSpPr>
          <a:xfrm>
            <a:off x="2883451" y="4104974"/>
            <a:ext cx="858869" cy="808085"/>
            <a:chOff x="3325562" y="2639637"/>
            <a:chExt cx="858869" cy="606064"/>
          </a:xfrm>
        </p:grpSpPr>
        <p:sp>
          <p:nvSpPr>
            <p:cNvPr id="411" name="Google Shape;411;p4"/>
            <p:cNvSpPr txBox="1"/>
            <p:nvPr/>
          </p:nvSpPr>
          <p:spPr>
            <a:xfrm>
              <a:off x="3419312" y="2991785"/>
              <a:ext cx="755336"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FUSE</a:t>
              </a:r>
              <a:endParaRPr b="0" i="0" sz="1400" u="none" cap="none" strike="noStrike">
                <a:solidFill>
                  <a:srgbClr val="000000"/>
                </a:solidFill>
                <a:latin typeface="Arial"/>
                <a:ea typeface="Arial"/>
                <a:cs typeface="Arial"/>
                <a:sym typeface="Arial"/>
              </a:endParaRPr>
            </a:p>
          </p:txBody>
        </p:sp>
        <p:grpSp>
          <p:nvGrpSpPr>
            <p:cNvPr id="412" name="Google Shape;412;p4"/>
            <p:cNvGrpSpPr/>
            <p:nvPr/>
          </p:nvGrpSpPr>
          <p:grpSpPr>
            <a:xfrm>
              <a:off x="3325562" y="2639637"/>
              <a:ext cx="858869" cy="195066"/>
              <a:chOff x="3197400" y="2667000"/>
              <a:chExt cx="858869" cy="195066"/>
            </a:xfrm>
          </p:grpSpPr>
          <p:sp>
            <p:nvSpPr>
              <p:cNvPr id="413" name="Google Shape;413;p4"/>
              <p:cNvSpPr/>
              <p:nvPr/>
            </p:nvSpPr>
            <p:spPr>
              <a:xfrm>
                <a:off x="3318086" y="2667000"/>
                <a:ext cx="625264" cy="195066"/>
              </a:xfrm>
              <a:prstGeom prst="rect">
                <a:avLst/>
              </a:prstGeom>
              <a:solidFill>
                <a:schemeClr val="lt1"/>
              </a:solidFill>
              <a:ln cap="flat" cmpd="sng" w="254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cxnSp>
            <p:nvCxnSpPr>
              <p:cNvPr id="414" name="Google Shape;414;p4"/>
              <p:cNvCxnSpPr/>
              <p:nvPr/>
            </p:nvCxnSpPr>
            <p:spPr>
              <a:xfrm>
                <a:off x="3197400" y="2758888"/>
                <a:ext cx="858869" cy="0"/>
              </a:xfrm>
              <a:prstGeom prst="straightConnector1">
                <a:avLst/>
              </a:prstGeom>
              <a:noFill/>
              <a:ln cap="flat" cmpd="sng" w="50800">
                <a:solidFill>
                  <a:schemeClr val="dk1"/>
                </a:solidFill>
                <a:prstDash val="solid"/>
                <a:miter lim="800000"/>
                <a:headEnd len="sm" w="sm" type="none"/>
                <a:tailEnd len="sm" w="sm" type="none"/>
              </a:ln>
            </p:spPr>
          </p:cxnSp>
        </p:grpSp>
      </p:grpSp>
      <p:grpSp>
        <p:nvGrpSpPr>
          <p:cNvPr id="415" name="Google Shape;415;p4"/>
          <p:cNvGrpSpPr/>
          <p:nvPr/>
        </p:nvGrpSpPr>
        <p:grpSpPr>
          <a:xfrm>
            <a:off x="4345383" y="4104974"/>
            <a:ext cx="1279004" cy="828296"/>
            <a:chOff x="4485228" y="2633992"/>
            <a:chExt cx="1279004" cy="621222"/>
          </a:xfrm>
        </p:grpSpPr>
        <p:sp>
          <p:nvSpPr>
            <p:cNvPr id="416" name="Google Shape;416;p4"/>
            <p:cNvSpPr txBox="1"/>
            <p:nvPr/>
          </p:nvSpPr>
          <p:spPr>
            <a:xfrm>
              <a:off x="4485228" y="3001298"/>
              <a:ext cx="1279004"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RESISTOR</a:t>
              </a:r>
              <a:endParaRPr b="0" i="0" sz="1400" u="none" cap="none" strike="noStrike">
                <a:solidFill>
                  <a:srgbClr val="000000"/>
                </a:solidFill>
                <a:latin typeface="Arial"/>
                <a:ea typeface="Arial"/>
                <a:cs typeface="Arial"/>
                <a:sym typeface="Arial"/>
              </a:endParaRPr>
            </a:p>
          </p:txBody>
        </p:sp>
        <p:grpSp>
          <p:nvGrpSpPr>
            <p:cNvPr id="417" name="Google Shape;417;p4"/>
            <p:cNvGrpSpPr/>
            <p:nvPr/>
          </p:nvGrpSpPr>
          <p:grpSpPr>
            <a:xfrm>
              <a:off x="4662079" y="2633992"/>
              <a:ext cx="858869" cy="195066"/>
              <a:chOff x="4662079" y="2633992"/>
              <a:chExt cx="858869" cy="195066"/>
            </a:xfrm>
          </p:grpSpPr>
          <p:cxnSp>
            <p:nvCxnSpPr>
              <p:cNvPr id="418" name="Google Shape;418;p4"/>
              <p:cNvCxnSpPr/>
              <p:nvPr/>
            </p:nvCxnSpPr>
            <p:spPr>
              <a:xfrm>
                <a:off x="4662079" y="2735405"/>
                <a:ext cx="858869" cy="0"/>
              </a:xfrm>
              <a:prstGeom prst="straightConnector1">
                <a:avLst/>
              </a:prstGeom>
              <a:noFill/>
              <a:ln cap="flat" cmpd="sng" w="50800">
                <a:solidFill>
                  <a:schemeClr val="dk1"/>
                </a:solidFill>
                <a:prstDash val="solid"/>
                <a:miter lim="800000"/>
                <a:headEnd len="sm" w="sm" type="none"/>
                <a:tailEnd len="sm" w="sm" type="none"/>
              </a:ln>
            </p:spPr>
          </p:cxnSp>
          <p:sp>
            <p:nvSpPr>
              <p:cNvPr id="419" name="Google Shape;419;p4"/>
              <p:cNvSpPr/>
              <p:nvPr/>
            </p:nvSpPr>
            <p:spPr>
              <a:xfrm>
                <a:off x="4782765" y="2633992"/>
                <a:ext cx="625264" cy="195066"/>
              </a:xfrm>
              <a:prstGeom prst="rect">
                <a:avLst/>
              </a:prstGeom>
              <a:solidFill>
                <a:schemeClr val="lt1"/>
              </a:solidFill>
              <a:ln cap="flat" cmpd="sng" w="254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grpSp>
        <p:nvGrpSpPr>
          <p:cNvPr id="420" name="Google Shape;420;p4"/>
          <p:cNvGrpSpPr/>
          <p:nvPr/>
        </p:nvGrpSpPr>
        <p:grpSpPr>
          <a:xfrm>
            <a:off x="6154093" y="3943155"/>
            <a:ext cx="1279004" cy="1246876"/>
            <a:chOff x="5818023" y="2504722"/>
            <a:chExt cx="1279004" cy="935157"/>
          </a:xfrm>
        </p:grpSpPr>
        <p:grpSp>
          <p:nvGrpSpPr>
            <p:cNvPr id="421" name="Google Shape;421;p4"/>
            <p:cNvGrpSpPr/>
            <p:nvPr/>
          </p:nvGrpSpPr>
          <p:grpSpPr>
            <a:xfrm>
              <a:off x="5988828" y="2633992"/>
              <a:ext cx="858869" cy="195066"/>
              <a:chOff x="4662079" y="2633992"/>
              <a:chExt cx="858869" cy="195066"/>
            </a:xfrm>
          </p:grpSpPr>
          <p:cxnSp>
            <p:nvCxnSpPr>
              <p:cNvPr id="422" name="Google Shape;422;p4"/>
              <p:cNvCxnSpPr/>
              <p:nvPr/>
            </p:nvCxnSpPr>
            <p:spPr>
              <a:xfrm>
                <a:off x="4662079" y="2735405"/>
                <a:ext cx="858869" cy="0"/>
              </a:xfrm>
              <a:prstGeom prst="straightConnector1">
                <a:avLst/>
              </a:prstGeom>
              <a:noFill/>
              <a:ln cap="flat" cmpd="sng" w="50800">
                <a:solidFill>
                  <a:schemeClr val="dk1"/>
                </a:solidFill>
                <a:prstDash val="solid"/>
                <a:miter lim="800000"/>
                <a:headEnd len="sm" w="sm" type="none"/>
                <a:tailEnd len="sm" w="sm" type="none"/>
              </a:ln>
            </p:spPr>
          </p:cxnSp>
          <p:sp>
            <p:nvSpPr>
              <p:cNvPr id="423" name="Google Shape;423;p4"/>
              <p:cNvSpPr/>
              <p:nvPr/>
            </p:nvSpPr>
            <p:spPr>
              <a:xfrm>
                <a:off x="4782765" y="2633992"/>
                <a:ext cx="612000" cy="195066"/>
              </a:xfrm>
              <a:prstGeom prst="rect">
                <a:avLst/>
              </a:prstGeom>
              <a:solidFill>
                <a:schemeClr val="lt1"/>
              </a:solidFill>
              <a:ln cap="flat" cmpd="sng" w="254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424" name="Google Shape;424;p4"/>
            <p:cNvCxnSpPr/>
            <p:nvPr/>
          </p:nvCxnSpPr>
          <p:spPr>
            <a:xfrm flipH="1" rot="10800000">
              <a:off x="6136041" y="2504722"/>
              <a:ext cx="564444" cy="411469"/>
            </a:xfrm>
            <a:prstGeom prst="straightConnector1">
              <a:avLst/>
            </a:prstGeom>
            <a:noFill/>
            <a:ln cap="flat" cmpd="sng" w="25400">
              <a:solidFill>
                <a:schemeClr val="dk1"/>
              </a:solidFill>
              <a:prstDash val="solid"/>
              <a:miter lim="800000"/>
              <a:headEnd len="sm" w="sm" type="none"/>
              <a:tailEnd len="med" w="med" type="triangle"/>
            </a:ln>
          </p:spPr>
        </p:cxnSp>
        <p:sp>
          <p:nvSpPr>
            <p:cNvPr id="425" name="Google Shape;425;p4"/>
            <p:cNvSpPr txBox="1"/>
            <p:nvPr/>
          </p:nvSpPr>
          <p:spPr>
            <a:xfrm>
              <a:off x="5818023" y="3001298"/>
              <a:ext cx="1279004" cy="43858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VARIABLE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Arial"/>
                  <a:ea typeface="Arial"/>
                  <a:cs typeface="Arial"/>
                  <a:sym typeface="Arial"/>
                </a:rPr>
                <a:t>RESISTOR</a:t>
              </a:r>
              <a:endParaRPr b="0" i="0" sz="1400" u="none" cap="none" strike="noStrike">
                <a:solidFill>
                  <a:srgbClr val="000000"/>
                </a:solidFill>
                <a:latin typeface="Arial"/>
                <a:ea typeface="Arial"/>
                <a:cs typeface="Arial"/>
                <a:sym typeface="Arial"/>
              </a:endParaRPr>
            </a:p>
          </p:txBody>
        </p:sp>
      </p:grpSp>
      <p:sp>
        <p:nvSpPr>
          <p:cNvPr id="426" name="Google Shape;426;p4"/>
          <p:cNvSpPr/>
          <p:nvPr/>
        </p:nvSpPr>
        <p:spPr>
          <a:xfrm>
            <a:off x="7977864" y="1552097"/>
            <a:ext cx="720000" cy="72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1" anchor="ctr" bIns="72000" lIns="91425" spcFirstLastPara="1" rIns="91425" wrap="square" tIns="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accent1"/>
                </a:solidFill>
                <a:latin typeface="Open Sans"/>
                <a:ea typeface="Open Sans"/>
                <a:cs typeface="Open Sans"/>
                <a:sym typeface="Open Sans"/>
              </a:rPr>
              <a:t>~</a:t>
            </a:r>
            <a:endParaRPr b="1" i="0" sz="6600" u="none" cap="none" strike="noStrike">
              <a:solidFill>
                <a:schemeClr val="accent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
          <p:cNvSpPr txBox="1"/>
          <p:nvPr>
            <p:ph type="title"/>
          </p:nvPr>
        </p:nvSpPr>
        <p:spPr>
          <a:xfrm>
            <a:off x="799563" y="287650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Let's make a simple circuit</a:t>
            </a:r>
            <a:endParaRPr b="1">
              <a:solidFill>
                <a:schemeClr val="accen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
          <p:cNvSpPr txBox="1"/>
          <p:nvPr/>
        </p:nvSpPr>
        <p:spPr>
          <a:xfrm>
            <a:off x="4782068" y="1546722"/>
            <a:ext cx="813044"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BULB</a:t>
            </a:r>
            <a:endParaRPr b="0" i="0" sz="1800" u="none" cap="none" strike="noStrike">
              <a:solidFill>
                <a:schemeClr val="accent1"/>
              </a:solidFill>
              <a:latin typeface="Arial"/>
              <a:ea typeface="Arial"/>
              <a:cs typeface="Arial"/>
              <a:sym typeface="Arial"/>
            </a:endParaRPr>
          </a:p>
        </p:txBody>
      </p:sp>
      <p:sp>
        <p:nvSpPr>
          <p:cNvPr id="437" name="Google Shape;437;p6"/>
          <p:cNvSpPr txBox="1"/>
          <p:nvPr/>
        </p:nvSpPr>
        <p:spPr>
          <a:xfrm>
            <a:off x="7609884" y="4012351"/>
            <a:ext cx="1133644"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SWITCH</a:t>
            </a:r>
            <a:endParaRPr b="0" i="0" sz="1400" u="none" cap="none" strike="noStrike">
              <a:solidFill>
                <a:srgbClr val="000000"/>
              </a:solidFill>
              <a:latin typeface="Arial"/>
              <a:ea typeface="Arial"/>
              <a:cs typeface="Arial"/>
              <a:sym typeface="Arial"/>
            </a:endParaRPr>
          </a:p>
        </p:txBody>
      </p:sp>
      <p:sp>
        <p:nvSpPr>
          <p:cNvPr id="438" name="Google Shape;438;p6"/>
          <p:cNvSpPr txBox="1"/>
          <p:nvPr/>
        </p:nvSpPr>
        <p:spPr>
          <a:xfrm>
            <a:off x="4269792" y="3751777"/>
            <a:ext cx="127265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BATTERY</a:t>
            </a:r>
            <a:endParaRPr b="0" i="0" sz="1400" u="none" cap="none" strike="noStrike">
              <a:solidFill>
                <a:srgbClr val="000000"/>
              </a:solidFill>
              <a:latin typeface="Arial"/>
              <a:ea typeface="Arial"/>
              <a:cs typeface="Arial"/>
              <a:sym typeface="Arial"/>
            </a:endParaRPr>
          </a:p>
        </p:txBody>
      </p:sp>
      <p:sp>
        <p:nvSpPr>
          <p:cNvPr id="439" name="Google Shape;439;p6"/>
          <p:cNvSpPr txBox="1"/>
          <p:nvPr/>
        </p:nvSpPr>
        <p:spPr>
          <a:xfrm>
            <a:off x="5595112" y="2275966"/>
            <a:ext cx="813043"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WIRE</a:t>
            </a:r>
            <a:endParaRPr b="0" i="0" sz="1400" u="none" cap="none" strike="noStrike">
              <a:solidFill>
                <a:srgbClr val="000000"/>
              </a:solidFill>
              <a:latin typeface="Arial"/>
              <a:ea typeface="Arial"/>
              <a:cs typeface="Arial"/>
              <a:sym typeface="Arial"/>
            </a:endParaRPr>
          </a:p>
        </p:txBody>
      </p:sp>
      <p:grpSp>
        <p:nvGrpSpPr>
          <p:cNvPr id="440" name="Google Shape;440;p6"/>
          <p:cNvGrpSpPr/>
          <p:nvPr/>
        </p:nvGrpSpPr>
        <p:grpSpPr>
          <a:xfrm>
            <a:off x="4967232" y="4271071"/>
            <a:ext cx="409222" cy="1016000"/>
            <a:chOff x="1298222" y="3654778"/>
            <a:chExt cx="409222" cy="762000"/>
          </a:xfrm>
        </p:grpSpPr>
        <p:sp>
          <p:nvSpPr>
            <p:cNvPr id="441" name="Google Shape;441;p6"/>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442" name="Google Shape;442;p6"/>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443" name="Google Shape;443;p6"/>
          <p:cNvCxnSpPr/>
          <p:nvPr/>
        </p:nvCxnSpPr>
        <p:spPr>
          <a:xfrm rot="10800000">
            <a:off x="4038724" y="2265411"/>
            <a:ext cx="770465" cy="0"/>
          </a:xfrm>
          <a:prstGeom prst="straightConnector1">
            <a:avLst/>
          </a:prstGeom>
          <a:noFill/>
          <a:ln cap="flat" cmpd="sng" w="50800">
            <a:solidFill>
              <a:schemeClr val="dk1"/>
            </a:solidFill>
            <a:prstDash val="solid"/>
            <a:miter lim="800000"/>
            <a:headEnd len="sm" w="sm" type="none"/>
            <a:tailEnd len="sm" w="sm" type="none"/>
          </a:ln>
        </p:spPr>
      </p:cxnSp>
      <p:cxnSp>
        <p:nvCxnSpPr>
          <p:cNvPr id="444" name="Google Shape;444;p6"/>
          <p:cNvCxnSpPr/>
          <p:nvPr/>
        </p:nvCxnSpPr>
        <p:spPr>
          <a:xfrm rot="10800000">
            <a:off x="4038720" y="2239071"/>
            <a:ext cx="0" cy="2540000"/>
          </a:xfrm>
          <a:prstGeom prst="straightConnector1">
            <a:avLst/>
          </a:prstGeom>
          <a:noFill/>
          <a:ln cap="flat" cmpd="sng" w="50800">
            <a:solidFill>
              <a:schemeClr val="dk1"/>
            </a:solidFill>
            <a:prstDash val="solid"/>
            <a:miter lim="800000"/>
            <a:headEnd len="sm" w="sm" type="none"/>
            <a:tailEnd len="sm" w="sm" type="none"/>
          </a:ln>
        </p:spPr>
      </p:cxnSp>
      <p:cxnSp>
        <p:nvCxnSpPr>
          <p:cNvPr id="445" name="Google Shape;445;p6"/>
          <p:cNvCxnSpPr>
            <a:stCxn id="441" idx="1"/>
          </p:cNvCxnSpPr>
          <p:nvPr/>
        </p:nvCxnSpPr>
        <p:spPr>
          <a:xfrm rot="10800000">
            <a:off x="4024632" y="4779178"/>
            <a:ext cx="942600" cy="9300"/>
          </a:xfrm>
          <a:prstGeom prst="straightConnector1">
            <a:avLst/>
          </a:prstGeom>
          <a:noFill/>
          <a:ln cap="flat" cmpd="sng" w="50800">
            <a:solidFill>
              <a:schemeClr val="dk1"/>
            </a:solidFill>
            <a:prstDash val="solid"/>
            <a:miter lim="800000"/>
            <a:headEnd len="sm" w="sm" type="none"/>
            <a:tailEnd len="sm" w="sm" type="none"/>
          </a:ln>
        </p:spPr>
      </p:cxnSp>
      <p:cxnSp>
        <p:nvCxnSpPr>
          <p:cNvPr id="446" name="Google Shape;446;p6"/>
          <p:cNvCxnSpPr>
            <a:endCxn id="442" idx="3"/>
          </p:cNvCxnSpPr>
          <p:nvPr/>
        </p:nvCxnSpPr>
        <p:spPr>
          <a:xfrm rot="10800000">
            <a:off x="5376454" y="4779071"/>
            <a:ext cx="2034900" cy="0"/>
          </a:xfrm>
          <a:prstGeom prst="straightConnector1">
            <a:avLst/>
          </a:prstGeom>
          <a:noFill/>
          <a:ln cap="flat" cmpd="sng" w="50800">
            <a:solidFill>
              <a:schemeClr val="dk1"/>
            </a:solidFill>
            <a:prstDash val="solid"/>
            <a:miter lim="800000"/>
            <a:headEnd len="sm" w="sm" type="none"/>
            <a:tailEnd len="sm" w="sm" type="none"/>
          </a:ln>
        </p:spPr>
      </p:cxnSp>
      <p:cxnSp>
        <p:nvCxnSpPr>
          <p:cNvPr id="447" name="Google Shape;447;p6"/>
          <p:cNvCxnSpPr/>
          <p:nvPr/>
        </p:nvCxnSpPr>
        <p:spPr>
          <a:xfrm>
            <a:off x="7411276" y="4248495"/>
            <a:ext cx="0" cy="564444"/>
          </a:xfrm>
          <a:prstGeom prst="straightConnector1">
            <a:avLst/>
          </a:prstGeom>
          <a:noFill/>
          <a:ln cap="flat" cmpd="sng" w="50800">
            <a:solidFill>
              <a:schemeClr val="dk1"/>
            </a:solidFill>
            <a:prstDash val="solid"/>
            <a:miter lim="800000"/>
            <a:headEnd len="sm" w="sm" type="none"/>
            <a:tailEnd len="sm" w="sm" type="none"/>
          </a:ln>
        </p:spPr>
      </p:cxnSp>
      <p:cxnSp>
        <p:nvCxnSpPr>
          <p:cNvPr id="448" name="Google Shape;448;p6"/>
          <p:cNvCxnSpPr/>
          <p:nvPr/>
        </p:nvCxnSpPr>
        <p:spPr>
          <a:xfrm>
            <a:off x="7448681" y="2248009"/>
            <a:ext cx="0" cy="620889"/>
          </a:xfrm>
          <a:prstGeom prst="straightConnector1">
            <a:avLst/>
          </a:prstGeom>
          <a:noFill/>
          <a:ln cap="flat" cmpd="sng" w="50800">
            <a:solidFill>
              <a:schemeClr val="dk1"/>
            </a:solidFill>
            <a:prstDash val="solid"/>
            <a:miter lim="800000"/>
            <a:headEnd len="sm" w="sm" type="none"/>
            <a:tailEnd len="sm" w="sm" type="none"/>
          </a:ln>
        </p:spPr>
      </p:cxnSp>
      <p:cxnSp>
        <p:nvCxnSpPr>
          <p:cNvPr id="449" name="Google Shape;449;p6"/>
          <p:cNvCxnSpPr/>
          <p:nvPr/>
        </p:nvCxnSpPr>
        <p:spPr>
          <a:xfrm>
            <a:off x="5413859" y="2260914"/>
            <a:ext cx="2034823" cy="15052"/>
          </a:xfrm>
          <a:prstGeom prst="straightConnector1">
            <a:avLst/>
          </a:prstGeom>
          <a:noFill/>
          <a:ln cap="flat" cmpd="sng" w="50800">
            <a:solidFill>
              <a:schemeClr val="dk1"/>
            </a:solidFill>
            <a:prstDash val="solid"/>
            <a:miter lim="800000"/>
            <a:headEnd len="sm" w="sm" type="none"/>
            <a:tailEnd len="sm" w="sm" type="none"/>
          </a:ln>
        </p:spPr>
      </p:cxnSp>
      <p:grpSp>
        <p:nvGrpSpPr>
          <p:cNvPr id="450" name="Google Shape;450;p6"/>
          <p:cNvGrpSpPr/>
          <p:nvPr/>
        </p:nvGrpSpPr>
        <p:grpSpPr>
          <a:xfrm>
            <a:off x="7291794" y="2816690"/>
            <a:ext cx="331484" cy="1456648"/>
            <a:chOff x="6990644" y="1916292"/>
            <a:chExt cx="331484" cy="1092486"/>
          </a:xfrm>
        </p:grpSpPr>
        <p:cxnSp>
          <p:nvCxnSpPr>
            <p:cNvPr id="451" name="Google Shape;451;p6"/>
            <p:cNvCxnSpPr/>
            <p:nvPr/>
          </p:nvCxnSpPr>
          <p:spPr>
            <a:xfrm flipH="1" rot="10800000">
              <a:off x="7193570"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452" name="Google Shape;452;p6"/>
            <p:cNvSpPr/>
            <p:nvPr/>
          </p:nvSpPr>
          <p:spPr>
            <a:xfrm>
              <a:off x="6990644" y="2765778"/>
              <a:ext cx="32400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453" name="Google Shape;453;p6"/>
            <p:cNvSpPr/>
            <p:nvPr/>
          </p:nvSpPr>
          <p:spPr>
            <a:xfrm>
              <a:off x="6990644" y="1916292"/>
              <a:ext cx="32400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454" name="Google Shape;454;p6"/>
          <p:cNvGrpSpPr/>
          <p:nvPr/>
        </p:nvGrpSpPr>
        <p:grpSpPr>
          <a:xfrm>
            <a:off x="7305114" y="2835089"/>
            <a:ext cx="628844" cy="1456648"/>
            <a:chOff x="7526866" y="3008492"/>
            <a:chExt cx="628844" cy="1092486"/>
          </a:xfrm>
        </p:grpSpPr>
        <p:cxnSp>
          <p:nvCxnSpPr>
            <p:cNvPr id="455" name="Google Shape;455;p6"/>
            <p:cNvCxnSpPr/>
            <p:nvPr/>
          </p:nvCxnSpPr>
          <p:spPr>
            <a:xfrm flipH="1" rot="10800000">
              <a:off x="7750574" y="3186831"/>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456" name="Google Shape;456;p6"/>
            <p:cNvSpPr/>
            <p:nvPr/>
          </p:nvSpPr>
          <p:spPr>
            <a:xfrm>
              <a:off x="7526866" y="3857978"/>
              <a:ext cx="32400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457" name="Google Shape;457;p6"/>
            <p:cNvSpPr/>
            <p:nvPr/>
          </p:nvSpPr>
          <p:spPr>
            <a:xfrm>
              <a:off x="7526866" y="3008492"/>
              <a:ext cx="32400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458" name="Google Shape;458;p6"/>
          <p:cNvPicPr preferRelativeResize="0"/>
          <p:nvPr/>
        </p:nvPicPr>
        <p:blipFill rotWithShape="1">
          <a:blip r:embed="rId3">
            <a:alphaModFix/>
          </a:blip>
          <a:srcRect b="0" l="0" r="0" t="0"/>
          <a:stretch/>
        </p:blipFill>
        <p:spPr>
          <a:xfrm>
            <a:off x="4789117" y="1945227"/>
            <a:ext cx="660318" cy="647619"/>
          </a:xfrm>
          <a:prstGeom prst="rect">
            <a:avLst/>
          </a:prstGeom>
          <a:noFill/>
          <a:ln>
            <a:noFill/>
          </a:ln>
          <a:effectLst>
            <a:outerShdw blurRad="50800" rotWithShape="0" algn="tl" dir="2700000" dist="38100">
              <a:srgbClr val="000000">
                <a:alpha val="40000"/>
              </a:srgbClr>
            </a:outerShdw>
          </a:effectLst>
        </p:spPr>
      </p:pic>
      <p:pic>
        <p:nvPicPr>
          <p:cNvPr id="459" name="Google Shape;459;p6"/>
          <p:cNvPicPr preferRelativeResize="0"/>
          <p:nvPr/>
        </p:nvPicPr>
        <p:blipFill rotWithShape="1">
          <a:blip r:embed="rId4">
            <a:alphaModFix/>
          </a:blip>
          <a:srcRect b="0" l="0" r="0" t="0"/>
          <a:stretch/>
        </p:blipFill>
        <p:spPr>
          <a:xfrm>
            <a:off x="4737601" y="1945227"/>
            <a:ext cx="660318" cy="647619"/>
          </a:xfrm>
          <a:prstGeom prst="rect">
            <a:avLst/>
          </a:prstGeom>
          <a:noFill/>
          <a:ln>
            <a:noFill/>
          </a:ln>
          <a:effectLst>
            <a:outerShdw blurRad="50800" rotWithShape="0" algn="tl" dir="2700000" dist="38100">
              <a:srgbClr val="000000">
                <a:alpha val="40000"/>
              </a:srgbClr>
            </a:outerShdw>
          </a:effectLst>
        </p:spPr>
      </p:pic>
      <p:sp>
        <p:nvSpPr>
          <p:cNvPr id="460" name="Google Shape;460;p6"/>
          <p:cNvSpPr txBox="1"/>
          <p:nvPr/>
        </p:nvSpPr>
        <p:spPr>
          <a:xfrm>
            <a:off x="4390503" y="5976792"/>
            <a:ext cx="307661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accent1"/>
                </a:solidFill>
                <a:latin typeface="Calibri"/>
                <a:ea typeface="Calibri"/>
                <a:cs typeface="Calibri"/>
                <a:sym typeface="Calibri"/>
              </a:rPr>
              <a:t>Click on Switch </a:t>
            </a:r>
            <a:endParaRPr b="0" i="0" sz="3600" u="none" cap="none" strike="noStrike">
              <a:solidFill>
                <a:schemeClr val="accent1"/>
              </a:solidFill>
              <a:latin typeface="Calibri"/>
              <a:ea typeface="Calibri"/>
              <a:cs typeface="Calibri"/>
              <a:sym typeface="Calibri"/>
            </a:endParaRPr>
          </a:p>
        </p:txBody>
      </p:sp>
      <p:sp>
        <p:nvSpPr>
          <p:cNvPr id="461" name="Google Shape;461;p6"/>
          <p:cNvSpPr txBox="1"/>
          <p:nvPr/>
        </p:nvSpPr>
        <p:spPr>
          <a:xfrm>
            <a:off x="76200" y="632700"/>
            <a:ext cx="1203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chemeClr val="dk1"/>
                </a:solidFill>
                <a:latin typeface="Calibri"/>
                <a:ea typeface="Calibri"/>
                <a:cs typeface="Calibri"/>
                <a:sym typeface="Calibri"/>
              </a:rPr>
              <a:t>આ સર્કિટમાં બલ્બ સ્વિચ અને બેટરીથી આપણે એક પ્રયોગ બનાવ્યો છે </a:t>
            </a:r>
            <a:endParaRPr b="1"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5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
          <p:cNvSpPr txBox="1"/>
          <p:nvPr>
            <p:ph type="title"/>
          </p:nvPr>
        </p:nvSpPr>
        <p:spPr>
          <a:xfrm>
            <a:off x="876837" y="2580291"/>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How to use this circuit ?</a:t>
            </a:r>
            <a:endParaRPr b="1">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descr="circuit01-off.png" id="471" name="Google Shape;471;p8"/>
          <p:cNvPicPr preferRelativeResize="0"/>
          <p:nvPr/>
        </p:nvPicPr>
        <p:blipFill rotWithShape="1">
          <a:blip r:embed="rId3">
            <a:alphaModFix/>
          </a:blip>
          <a:srcRect b="-926" l="29323" r="3542" t="5740"/>
          <a:stretch/>
        </p:blipFill>
        <p:spPr>
          <a:xfrm>
            <a:off x="2865883" y="393695"/>
            <a:ext cx="6138862" cy="6527799"/>
          </a:xfrm>
          <a:prstGeom prst="rect">
            <a:avLst/>
          </a:prstGeom>
          <a:noFill/>
          <a:ln>
            <a:noFill/>
          </a:ln>
        </p:spPr>
      </p:pic>
      <p:pic>
        <p:nvPicPr>
          <p:cNvPr descr="circuit01-on.png" id="472" name="Google Shape;472;p8"/>
          <p:cNvPicPr preferRelativeResize="0"/>
          <p:nvPr/>
        </p:nvPicPr>
        <p:blipFill rotWithShape="1">
          <a:blip r:embed="rId4">
            <a:alphaModFix/>
          </a:blip>
          <a:srcRect b="4813" l="29323" r="3542" t="5213"/>
          <a:stretch/>
        </p:blipFill>
        <p:spPr>
          <a:xfrm>
            <a:off x="2865883" y="357483"/>
            <a:ext cx="6138862" cy="6170317"/>
          </a:xfrm>
          <a:prstGeom prst="rect">
            <a:avLst/>
          </a:prstGeom>
          <a:noFill/>
          <a:ln>
            <a:noFill/>
          </a:ln>
        </p:spPr>
      </p:pic>
      <p:sp>
        <p:nvSpPr>
          <p:cNvPr id="473" name="Google Shape;473;p8"/>
          <p:cNvSpPr txBox="1"/>
          <p:nvPr/>
        </p:nvSpPr>
        <p:spPr>
          <a:xfrm>
            <a:off x="5466319" y="782690"/>
            <a:ext cx="813044"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BULB</a:t>
            </a:r>
            <a:endParaRPr b="0" i="0" sz="1800" u="none" cap="none" strike="noStrike">
              <a:solidFill>
                <a:schemeClr val="accent1"/>
              </a:solidFill>
              <a:latin typeface="Arial"/>
              <a:ea typeface="Arial"/>
              <a:cs typeface="Arial"/>
              <a:sym typeface="Arial"/>
            </a:endParaRPr>
          </a:p>
        </p:txBody>
      </p:sp>
      <p:sp>
        <p:nvSpPr>
          <p:cNvPr id="474" name="Google Shape;474;p8"/>
          <p:cNvSpPr txBox="1"/>
          <p:nvPr/>
        </p:nvSpPr>
        <p:spPr>
          <a:xfrm>
            <a:off x="7544604" y="3949694"/>
            <a:ext cx="1133644"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SWITCH</a:t>
            </a:r>
            <a:endParaRPr b="0" i="0" sz="1400" u="none" cap="none" strike="noStrike">
              <a:solidFill>
                <a:srgbClr val="000000"/>
              </a:solidFill>
              <a:latin typeface="Arial"/>
              <a:ea typeface="Arial"/>
              <a:cs typeface="Arial"/>
              <a:sym typeface="Arial"/>
            </a:endParaRPr>
          </a:p>
        </p:txBody>
      </p:sp>
      <p:sp>
        <p:nvSpPr>
          <p:cNvPr id="475" name="Google Shape;475;p8"/>
          <p:cNvSpPr txBox="1"/>
          <p:nvPr/>
        </p:nvSpPr>
        <p:spPr>
          <a:xfrm>
            <a:off x="4330784" y="3507077"/>
            <a:ext cx="127265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BATTERY</a:t>
            </a:r>
            <a:endParaRPr b="0" i="0" sz="1400" u="none" cap="none" strike="noStrike">
              <a:solidFill>
                <a:srgbClr val="000000"/>
              </a:solidFill>
              <a:latin typeface="Arial"/>
              <a:ea typeface="Arial"/>
              <a:cs typeface="Arial"/>
              <a:sym typeface="Arial"/>
            </a:endParaRPr>
          </a:p>
        </p:txBody>
      </p:sp>
      <p:sp>
        <p:nvSpPr>
          <p:cNvPr id="476" name="Google Shape;476;p8"/>
          <p:cNvSpPr txBox="1"/>
          <p:nvPr/>
        </p:nvSpPr>
        <p:spPr>
          <a:xfrm>
            <a:off x="5466320" y="2058336"/>
            <a:ext cx="813043"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1"/>
                </a:solidFill>
                <a:latin typeface="Arial"/>
                <a:ea typeface="Arial"/>
                <a:cs typeface="Arial"/>
                <a:sym typeface="Arial"/>
              </a:rPr>
              <a:t>WIRE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4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9"/>
          <p:cNvGrpSpPr/>
          <p:nvPr/>
        </p:nvGrpSpPr>
        <p:grpSpPr>
          <a:xfrm>
            <a:off x="5809336" y="4860636"/>
            <a:ext cx="409222" cy="1016000"/>
            <a:chOff x="1298222" y="3654778"/>
            <a:chExt cx="409222" cy="762000"/>
          </a:xfrm>
        </p:grpSpPr>
        <p:sp>
          <p:nvSpPr>
            <p:cNvPr id="482" name="Google Shape;482;p9"/>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483" name="Google Shape;483;p9"/>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484" name="Google Shape;484;p9"/>
          <p:cNvCxnSpPr/>
          <p:nvPr/>
        </p:nvCxnSpPr>
        <p:spPr>
          <a:xfrm rot="10800000">
            <a:off x="4327290" y="2854976"/>
            <a:ext cx="770465" cy="0"/>
          </a:xfrm>
          <a:prstGeom prst="straightConnector1">
            <a:avLst/>
          </a:prstGeom>
          <a:noFill/>
          <a:ln cap="flat" cmpd="sng" w="50800">
            <a:solidFill>
              <a:schemeClr val="dk1"/>
            </a:solidFill>
            <a:prstDash val="solid"/>
            <a:miter lim="800000"/>
            <a:headEnd len="sm" w="sm" type="none"/>
            <a:tailEnd len="sm" w="sm" type="none"/>
          </a:ln>
        </p:spPr>
      </p:cxnSp>
      <p:cxnSp>
        <p:nvCxnSpPr>
          <p:cNvPr id="485" name="Google Shape;485;p9"/>
          <p:cNvCxnSpPr/>
          <p:nvPr/>
        </p:nvCxnSpPr>
        <p:spPr>
          <a:xfrm rot="10800000">
            <a:off x="4327286" y="2828636"/>
            <a:ext cx="0" cy="2540000"/>
          </a:xfrm>
          <a:prstGeom prst="straightConnector1">
            <a:avLst/>
          </a:prstGeom>
          <a:noFill/>
          <a:ln cap="flat" cmpd="sng" w="50800">
            <a:solidFill>
              <a:schemeClr val="dk1"/>
            </a:solidFill>
            <a:prstDash val="solid"/>
            <a:miter lim="800000"/>
            <a:headEnd len="sm" w="sm" type="none"/>
            <a:tailEnd len="sm" w="sm" type="none"/>
          </a:ln>
        </p:spPr>
      </p:cxnSp>
      <p:cxnSp>
        <p:nvCxnSpPr>
          <p:cNvPr id="486" name="Google Shape;486;p9"/>
          <p:cNvCxnSpPr/>
          <p:nvPr/>
        </p:nvCxnSpPr>
        <p:spPr>
          <a:xfrm rot="10800000">
            <a:off x="4308236" y="5378042"/>
            <a:ext cx="1501100" cy="0"/>
          </a:xfrm>
          <a:prstGeom prst="straightConnector1">
            <a:avLst/>
          </a:prstGeom>
          <a:noFill/>
          <a:ln cap="flat" cmpd="sng" w="50800">
            <a:solidFill>
              <a:schemeClr val="dk1"/>
            </a:solidFill>
            <a:prstDash val="solid"/>
            <a:miter lim="800000"/>
            <a:headEnd len="sm" w="sm" type="none"/>
            <a:tailEnd len="sm" w="sm" type="none"/>
          </a:ln>
        </p:spPr>
      </p:cxnSp>
      <p:cxnSp>
        <p:nvCxnSpPr>
          <p:cNvPr id="487" name="Google Shape;487;p9"/>
          <p:cNvCxnSpPr/>
          <p:nvPr/>
        </p:nvCxnSpPr>
        <p:spPr>
          <a:xfrm rot="10800000">
            <a:off x="6199509" y="5368636"/>
            <a:ext cx="1500334" cy="0"/>
          </a:xfrm>
          <a:prstGeom prst="straightConnector1">
            <a:avLst/>
          </a:prstGeom>
          <a:noFill/>
          <a:ln cap="flat" cmpd="sng" w="50800">
            <a:solidFill>
              <a:schemeClr val="dk1"/>
            </a:solidFill>
            <a:prstDash val="solid"/>
            <a:miter lim="800000"/>
            <a:headEnd len="sm" w="sm" type="none"/>
            <a:tailEnd len="sm" w="sm" type="none"/>
          </a:ln>
        </p:spPr>
      </p:cxnSp>
      <p:cxnSp>
        <p:nvCxnSpPr>
          <p:cNvPr id="488" name="Google Shape;488;p9"/>
          <p:cNvCxnSpPr/>
          <p:nvPr/>
        </p:nvCxnSpPr>
        <p:spPr>
          <a:xfrm>
            <a:off x="7699842" y="4847585"/>
            <a:ext cx="0" cy="540000"/>
          </a:xfrm>
          <a:prstGeom prst="straightConnector1">
            <a:avLst/>
          </a:prstGeom>
          <a:noFill/>
          <a:ln cap="flat" cmpd="sng" w="50800">
            <a:solidFill>
              <a:schemeClr val="dk1"/>
            </a:solidFill>
            <a:prstDash val="solid"/>
            <a:miter lim="800000"/>
            <a:headEnd len="sm" w="sm" type="none"/>
            <a:tailEnd len="sm" w="sm" type="none"/>
          </a:ln>
        </p:spPr>
      </p:cxnSp>
      <p:cxnSp>
        <p:nvCxnSpPr>
          <p:cNvPr id="489" name="Google Shape;489;p9"/>
          <p:cNvCxnSpPr/>
          <p:nvPr/>
        </p:nvCxnSpPr>
        <p:spPr>
          <a:xfrm>
            <a:off x="7685731" y="2847099"/>
            <a:ext cx="0" cy="620889"/>
          </a:xfrm>
          <a:prstGeom prst="straightConnector1">
            <a:avLst/>
          </a:prstGeom>
          <a:noFill/>
          <a:ln cap="flat" cmpd="sng" w="50800">
            <a:solidFill>
              <a:schemeClr val="dk1"/>
            </a:solidFill>
            <a:prstDash val="solid"/>
            <a:miter lim="800000"/>
            <a:headEnd len="sm" w="sm" type="none"/>
            <a:tailEnd len="sm" w="sm" type="none"/>
          </a:ln>
        </p:spPr>
      </p:cxnSp>
      <p:cxnSp>
        <p:nvCxnSpPr>
          <p:cNvPr id="490" name="Google Shape;490;p9"/>
          <p:cNvCxnSpPr/>
          <p:nvPr/>
        </p:nvCxnSpPr>
        <p:spPr>
          <a:xfrm>
            <a:off x="5274847" y="2852625"/>
            <a:ext cx="2424996" cy="17939"/>
          </a:xfrm>
          <a:prstGeom prst="straightConnector1">
            <a:avLst/>
          </a:prstGeom>
          <a:noFill/>
          <a:ln cap="flat" cmpd="sng" w="50800">
            <a:solidFill>
              <a:schemeClr val="dk1"/>
            </a:solidFill>
            <a:prstDash val="solid"/>
            <a:miter lim="800000"/>
            <a:headEnd len="sm" w="sm" type="none"/>
            <a:tailEnd len="sm" w="sm" type="none"/>
          </a:ln>
        </p:spPr>
      </p:cxnSp>
      <p:grpSp>
        <p:nvGrpSpPr>
          <p:cNvPr id="491" name="Google Shape;491;p9"/>
          <p:cNvGrpSpPr/>
          <p:nvPr/>
        </p:nvGrpSpPr>
        <p:grpSpPr>
          <a:xfrm>
            <a:off x="7522774" y="3406255"/>
            <a:ext cx="324002" cy="1456648"/>
            <a:chOff x="6990644" y="1916292"/>
            <a:chExt cx="248356" cy="1092486"/>
          </a:xfrm>
        </p:grpSpPr>
        <p:cxnSp>
          <p:nvCxnSpPr>
            <p:cNvPr id="492" name="Google Shape;492;p9"/>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493" name="Google Shape;493;p9"/>
            <p:cNvSpPr/>
            <p:nvPr/>
          </p:nvSpPr>
          <p:spPr>
            <a:xfrm>
              <a:off x="6990644" y="2765778"/>
              <a:ext cx="24835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494" name="Google Shape;494;p9"/>
            <p:cNvSpPr/>
            <p:nvPr/>
          </p:nvSpPr>
          <p:spPr>
            <a:xfrm>
              <a:off x="6990644" y="1916292"/>
              <a:ext cx="24835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495" name="Google Shape;495;p9"/>
          <p:cNvGrpSpPr/>
          <p:nvPr/>
        </p:nvGrpSpPr>
        <p:grpSpPr>
          <a:xfrm>
            <a:off x="7522776" y="3406255"/>
            <a:ext cx="720002" cy="1452500"/>
            <a:chOff x="7526866" y="3008492"/>
            <a:chExt cx="524934" cy="1089375"/>
          </a:xfrm>
        </p:grpSpPr>
        <p:cxnSp>
          <p:nvCxnSpPr>
            <p:cNvPr id="496" name="Google Shape;496;p9"/>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497" name="Google Shape;497;p9"/>
            <p:cNvSpPr/>
            <p:nvPr/>
          </p:nvSpPr>
          <p:spPr>
            <a:xfrm>
              <a:off x="7526867" y="3857978"/>
              <a:ext cx="236220" cy="23988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498" name="Google Shape;498;p9"/>
            <p:cNvSpPr/>
            <p:nvPr/>
          </p:nvSpPr>
          <p:spPr>
            <a:xfrm>
              <a:off x="7526866" y="3008492"/>
              <a:ext cx="2362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499" name="Google Shape;499;p9"/>
          <p:cNvPicPr preferRelativeResize="0"/>
          <p:nvPr/>
        </p:nvPicPr>
        <p:blipFill rotWithShape="1">
          <a:blip r:embed="rId3">
            <a:alphaModFix/>
          </a:blip>
          <a:srcRect b="0" l="0" r="0" t="0"/>
          <a:stretch/>
        </p:blipFill>
        <p:spPr>
          <a:xfrm>
            <a:off x="4728627" y="2528110"/>
            <a:ext cx="660318" cy="647619"/>
          </a:xfrm>
          <a:prstGeom prst="rect">
            <a:avLst/>
          </a:prstGeom>
          <a:noFill/>
          <a:ln>
            <a:noFill/>
          </a:ln>
        </p:spPr>
      </p:pic>
      <p:pic>
        <p:nvPicPr>
          <p:cNvPr id="500" name="Google Shape;500;p9"/>
          <p:cNvPicPr preferRelativeResize="0"/>
          <p:nvPr/>
        </p:nvPicPr>
        <p:blipFill rotWithShape="1">
          <a:blip r:embed="rId3">
            <a:alphaModFix/>
          </a:blip>
          <a:srcRect b="0" l="0" r="0" t="0"/>
          <a:stretch/>
        </p:blipFill>
        <p:spPr>
          <a:xfrm>
            <a:off x="5685405" y="2528110"/>
            <a:ext cx="660318" cy="647619"/>
          </a:xfrm>
          <a:prstGeom prst="rect">
            <a:avLst/>
          </a:prstGeom>
          <a:noFill/>
          <a:ln>
            <a:noFill/>
          </a:ln>
        </p:spPr>
      </p:pic>
      <p:pic>
        <p:nvPicPr>
          <p:cNvPr id="501" name="Google Shape;501;p9"/>
          <p:cNvPicPr preferRelativeResize="0"/>
          <p:nvPr/>
        </p:nvPicPr>
        <p:blipFill rotWithShape="1">
          <a:blip r:embed="rId3">
            <a:alphaModFix/>
          </a:blip>
          <a:srcRect b="0" l="0" r="0" t="0"/>
          <a:stretch/>
        </p:blipFill>
        <p:spPr>
          <a:xfrm>
            <a:off x="6619517" y="2537824"/>
            <a:ext cx="660318" cy="647619"/>
          </a:xfrm>
          <a:prstGeom prst="rect">
            <a:avLst/>
          </a:prstGeom>
          <a:noFill/>
          <a:ln>
            <a:noFill/>
          </a:ln>
        </p:spPr>
      </p:pic>
      <p:pic>
        <p:nvPicPr>
          <p:cNvPr id="502" name="Google Shape;502;p9"/>
          <p:cNvPicPr preferRelativeResize="0"/>
          <p:nvPr/>
        </p:nvPicPr>
        <p:blipFill rotWithShape="1">
          <a:blip r:embed="rId4">
            <a:alphaModFix/>
          </a:blip>
          <a:srcRect b="0" l="0" r="0" t="0"/>
          <a:stretch/>
        </p:blipFill>
        <p:spPr>
          <a:xfrm>
            <a:off x="4728627" y="2528110"/>
            <a:ext cx="660318" cy="647619"/>
          </a:xfrm>
          <a:prstGeom prst="rect">
            <a:avLst/>
          </a:prstGeom>
          <a:noFill/>
          <a:ln>
            <a:noFill/>
          </a:ln>
        </p:spPr>
      </p:pic>
      <p:pic>
        <p:nvPicPr>
          <p:cNvPr id="503" name="Google Shape;503;p9"/>
          <p:cNvPicPr preferRelativeResize="0"/>
          <p:nvPr/>
        </p:nvPicPr>
        <p:blipFill rotWithShape="1">
          <a:blip r:embed="rId4">
            <a:alphaModFix/>
          </a:blip>
          <a:srcRect b="0" l="0" r="0" t="0"/>
          <a:stretch/>
        </p:blipFill>
        <p:spPr>
          <a:xfrm>
            <a:off x="5685405" y="2528110"/>
            <a:ext cx="660318" cy="647619"/>
          </a:xfrm>
          <a:prstGeom prst="rect">
            <a:avLst/>
          </a:prstGeom>
          <a:noFill/>
          <a:ln>
            <a:noFill/>
          </a:ln>
        </p:spPr>
      </p:pic>
      <p:pic>
        <p:nvPicPr>
          <p:cNvPr id="504" name="Google Shape;504;p9"/>
          <p:cNvPicPr preferRelativeResize="0"/>
          <p:nvPr/>
        </p:nvPicPr>
        <p:blipFill rotWithShape="1">
          <a:blip r:embed="rId4">
            <a:alphaModFix/>
          </a:blip>
          <a:srcRect b="0" l="0" r="0" t="0"/>
          <a:stretch/>
        </p:blipFill>
        <p:spPr>
          <a:xfrm>
            <a:off x="6619517" y="2537824"/>
            <a:ext cx="660318" cy="647619"/>
          </a:xfrm>
          <a:prstGeom prst="rect">
            <a:avLst/>
          </a:prstGeom>
          <a:noFill/>
          <a:ln>
            <a:noFill/>
          </a:ln>
        </p:spPr>
      </p:pic>
      <p:sp>
        <p:nvSpPr>
          <p:cNvPr id="505" name="Google Shape;505;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Serial Connection</a:t>
            </a:r>
            <a:endParaRPr b="1">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9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9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grpSp>
        <p:nvGrpSpPr>
          <p:cNvPr id="510" name="Google Shape;510;p10"/>
          <p:cNvGrpSpPr/>
          <p:nvPr/>
        </p:nvGrpSpPr>
        <p:grpSpPr>
          <a:xfrm>
            <a:off x="2818402" y="4955272"/>
            <a:ext cx="409222" cy="1016000"/>
            <a:chOff x="1298222" y="3654778"/>
            <a:chExt cx="409222" cy="762000"/>
          </a:xfrm>
        </p:grpSpPr>
        <p:sp>
          <p:nvSpPr>
            <p:cNvPr id="511" name="Google Shape;511;p10"/>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12" name="Google Shape;512;p10"/>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513" name="Google Shape;513;p10"/>
          <p:cNvCxnSpPr/>
          <p:nvPr/>
        </p:nvCxnSpPr>
        <p:spPr>
          <a:xfrm rot="10800000">
            <a:off x="1349056" y="3571912"/>
            <a:ext cx="770465" cy="0"/>
          </a:xfrm>
          <a:prstGeom prst="straightConnector1">
            <a:avLst/>
          </a:prstGeom>
          <a:noFill/>
          <a:ln cap="flat" cmpd="sng" w="50800">
            <a:solidFill>
              <a:schemeClr val="dk1"/>
            </a:solidFill>
            <a:prstDash val="solid"/>
            <a:miter lim="800000"/>
            <a:headEnd len="sm" w="sm" type="none"/>
            <a:tailEnd len="sm" w="sm" type="none"/>
          </a:ln>
        </p:spPr>
      </p:cxnSp>
      <p:cxnSp>
        <p:nvCxnSpPr>
          <p:cNvPr id="514" name="Google Shape;514;p10"/>
          <p:cNvCxnSpPr/>
          <p:nvPr/>
        </p:nvCxnSpPr>
        <p:spPr>
          <a:xfrm rot="10800000">
            <a:off x="1349052" y="3545572"/>
            <a:ext cx="0" cy="1908000"/>
          </a:xfrm>
          <a:prstGeom prst="straightConnector1">
            <a:avLst/>
          </a:prstGeom>
          <a:noFill/>
          <a:ln cap="flat" cmpd="sng" w="50800">
            <a:solidFill>
              <a:schemeClr val="dk1"/>
            </a:solidFill>
            <a:prstDash val="solid"/>
            <a:miter lim="800000"/>
            <a:headEnd len="sm" w="sm" type="none"/>
            <a:tailEnd len="sm" w="sm" type="none"/>
          </a:ln>
        </p:spPr>
      </p:cxnSp>
      <p:cxnSp>
        <p:nvCxnSpPr>
          <p:cNvPr id="515" name="Google Shape;515;p10"/>
          <p:cNvCxnSpPr/>
          <p:nvPr/>
        </p:nvCxnSpPr>
        <p:spPr>
          <a:xfrm rot="10800000">
            <a:off x="1317302" y="5472678"/>
            <a:ext cx="1501100" cy="0"/>
          </a:xfrm>
          <a:prstGeom prst="straightConnector1">
            <a:avLst/>
          </a:prstGeom>
          <a:noFill/>
          <a:ln cap="flat" cmpd="sng" w="50800">
            <a:solidFill>
              <a:schemeClr val="dk1"/>
            </a:solidFill>
            <a:prstDash val="solid"/>
            <a:miter lim="800000"/>
            <a:headEnd len="sm" w="sm" type="none"/>
            <a:tailEnd len="sm" w="sm" type="none"/>
          </a:ln>
        </p:spPr>
      </p:cxnSp>
      <p:cxnSp>
        <p:nvCxnSpPr>
          <p:cNvPr id="516" name="Google Shape;516;p10"/>
          <p:cNvCxnSpPr/>
          <p:nvPr/>
        </p:nvCxnSpPr>
        <p:spPr>
          <a:xfrm rot="10800000">
            <a:off x="3221275" y="5463272"/>
            <a:ext cx="1500334" cy="0"/>
          </a:xfrm>
          <a:prstGeom prst="straightConnector1">
            <a:avLst/>
          </a:prstGeom>
          <a:noFill/>
          <a:ln cap="flat" cmpd="sng" w="50800">
            <a:solidFill>
              <a:schemeClr val="dk1"/>
            </a:solidFill>
            <a:prstDash val="solid"/>
            <a:miter lim="800000"/>
            <a:headEnd len="sm" w="sm" type="none"/>
            <a:tailEnd len="sm" w="sm" type="none"/>
          </a:ln>
        </p:spPr>
      </p:cxnSp>
      <p:cxnSp>
        <p:nvCxnSpPr>
          <p:cNvPr id="517" name="Google Shape;517;p10"/>
          <p:cNvCxnSpPr/>
          <p:nvPr/>
        </p:nvCxnSpPr>
        <p:spPr>
          <a:xfrm>
            <a:off x="4721608" y="5158121"/>
            <a:ext cx="0" cy="324000"/>
          </a:xfrm>
          <a:prstGeom prst="straightConnector1">
            <a:avLst/>
          </a:prstGeom>
          <a:noFill/>
          <a:ln cap="flat" cmpd="sng" w="50800">
            <a:solidFill>
              <a:schemeClr val="dk1"/>
            </a:solidFill>
            <a:prstDash val="solid"/>
            <a:miter lim="800000"/>
            <a:headEnd len="sm" w="sm" type="none"/>
            <a:tailEnd len="sm" w="sm" type="none"/>
          </a:ln>
        </p:spPr>
      </p:cxnSp>
      <p:cxnSp>
        <p:nvCxnSpPr>
          <p:cNvPr id="518" name="Google Shape;518;p10"/>
          <p:cNvCxnSpPr/>
          <p:nvPr/>
        </p:nvCxnSpPr>
        <p:spPr>
          <a:xfrm>
            <a:off x="4707497" y="3564034"/>
            <a:ext cx="0" cy="432000"/>
          </a:xfrm>
          <a:prstGeom prst="straightConnector1">
            <a:avLst/>
          </a:prstGeom>
          <a:noFill/>
          <a:ln cap="flat" cmpd="sng" w="50800">
            <a:solidFill>
              <a:schemeClr val="dk1"/>
            </a:solidFill>
            <a:prstDash val="solid"/>
            <a:miter lim="800000"/>
            <a:headEnd len="sm" w="sm" type="none"/>
            <a:tailEnd len="sm" w="sm" type="none"/>
          </a:ln>
        </p:spPr>
      </p:cxnSp>
      <p:cxnSp>
        <p:nvCxnSpPr>
          <p:cNvPr id="519" name="Google Shape;519;p10"/>
          <p:cNvCxnSpPr/>
          <p:nvPr/>
        </p:nvCxnSpPr>
        <p:spPr>
          <a:xfrm>
            <a:off x="2296613" y="3569561"/>
            <a:ext cx="2424996" cy="17939"/>
          </a:xfrm>
          <a:prstGeom prst="straightConnector1">
            <a:avLst/>
          </a:prstGeom>
          <a:noFill/>
          <a:ln cap="flat" cmpd="sng" w="50800">
            <a:solidFill>
              <a:schemeClr val="dk1"/>
            </a:solidFill>
            <a:prstDash val="solid"/>
            <a:miter lim="800000"/>
            <a:headEnd len="sm" w="sm" type="none"/>
            <a:tailEnd len="sm" w="sm" type="none"/>
          </a:ln>
        </p:spPr>
      </p:cxnSp>
      <p:grpSp>
        <p:nvGrpSpPr>
          <p:cNvPr id="520" name="Google Shape;520;p10"/>
          <p:cNvGrpSpPr/>
          <p:nvPr/>
        </p:nvGrpSpPr>
        <p:grpSpPr>
          <a:xfrm>
            <a:off x="4544540" y="3805691"/>
            <a:ext cx="324002" cy="1456648"/>
            <a:chOff x="6990644" y="1916292"/>
            <a:chExt cx="248356" cy="1092486"/>
          </a:xfrm>
        </p:grpSpPr>
        <p:cxnSp>
          <p:nvCxnSpPr>
            <p:cNvPr id="521" name="Google Shape;521;p10"/>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522" name="Google Shape;522;p10"/>
            <p:cNvSpPr/>
            <p:nvPr/>
          </p:nvSpPr>
          <p:spPr>
            <a:xfrm>
              <a:off x="6990644" y="2765778"/>
              <a:ext cx="24835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23" name="Google Shape;523;p10"/>
            <p:cNvSpPr/>
            <p:nvPr/>
          </p:nvSpPr>
          <p:spPr>
            <a:xfrm>
              <a:off x="6990644" y="1916292"/>
              <a:ext cx="24835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524" name="Google Shape;524;p10"/>
          <p:cNvGrpSpPr/>
          <p:nvPr/>
        </p:nvGrpSpPr>
        <p:grpSpPr>
          <a:xfrm>
            <a:off x="4544543" y="3805691"/>
            <a:ext cx="720002" cy="1452500"/>
            <a:chOff x="7526866" y="3008492"/>
            <a:chExt cx="524934" cy="1089375"/>
          </a:xfrm>
        </p:grpSpPr>
        <p:cxnSp>
          <p:nvCxnSpPr>
            <p:cNvPr id="525" name="Google Shape;525;p10"/>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526" name="Google Shape;526;p10"/>
            <p:cNvSpPr/>
            <p:nvPr/>
          </p:nvSpPr>
          <p:spPr>
            <a:xfrm>
              <a:off x="7526867" y="3857978"/>
              <a:ext cx="236220" cy="23988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27" name="Google Shape;527;p10"/>
            <p:cNvSpPr/>
            <p:nvPr/>
          </p:nvSpPr>
          <p:spPr>
            <a:xfrm>
              <a:off x="7526866" y="3008492"/>
              <a:ext cx="2362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528" name="Google Shape;528;p10"/>
          <p:cNvPicPr preferRelativeResize="0"/>
          <p:nvPr/>
        </p:nvPicPr>
        <p:blipFill rotWithShape="1">
          <a:blip r:embed="rId3">
            <a:alphaModFix/>
          </a:blip>
          <a:srcRect b="0" l="0" r="0" t="0"/>
          <a:stretch/>
        </p:blipFill>
        <p:spPr>
          <a:xfrm>
            <a:off x="1747021" y="3246105"/>
            <a:ext cx="660318" cy="647619"/>
          </a:xfrm>
          <a:prstGeom prst="rect">
            <a:avLst/>
          </a:prstGeom>
          <a:noFill/>
          <a:ln>
            <a:noFill/>
          </a:ln>
        </p:spPr>
      </p:pic>
      <p:pic>
        <p:nvPicPr>
          <p:cNvPr id="529" name="Google Shape;529;p10"/>
          <p:cNvPicPr preferRelativeResize="0"/>
          <p:nvPr/>
        </p:nvPicPr>
        <p:blipFill rotWithShape="1">
          <a:blip r:embed="rId3">
            <a:alphaModFix/>
          </a:blip>
          <a:srcRect b="0" l="0" r="0" t="0"/>
          <a:stretch/>
        </p:blipFill>
        <p:spPr>
          <a:xfrm>
            <a:off x="2712212" y="3254368"/>
            <a:ext cx="660318" cy="647619"/>
          </a:xfrm>
          <a:prstGeom prst="rect">
            <a:avLst/>
          </a:prstGeom>
          <a:noFill/>
          <a:ln>
            <a:noFill/>
          </a:ln>
        </p:spPr>
      </p:pic>
      <p:pic>
        <p:nvPicPr>
          <p:cNvPr id="530" name="Google Shape;530;p10"/>
          <p:cNvPicPr preferRelativeResize="0"/>
          <p:nvPr/>
        </p:nvPicPr>
        <p:blipFill rotWithShape="1">
          <a:blip r:embed="rId3">
            <a:alphaModFix/>
          </a:blip>
          <a:srcRect b="0" l="0" r="0" t="0"/>
          <a:stretch/>
        </p:blipFill>
        <p:spPr>
          <a:xfrm>
            <a:off x="3642940" y="3255708"/>
            <a:ext cx="660318" cy="647619"/>
          </a:xfrm>
          <a:prstGeom prst="rect">
            <a:avLst/>
          </a:prstGeom>
          <a:noFill/>
          <a:ln>
            <a:noFill/>
          </a:ln>
        </p:spPr>
      </p:pic>
      <p:pic>
        <p:nvPicPr>
          <p:cNvPr id="531" name="Google Shape;531;p10"/>
          <p:cNvPicPr preferRelativeResize="0"/>
          <p:nvPr/>
        </p:nvPicPr>
        <p:blipFill rotWithShape="1">
          <a:blip r:embed="rId4">
            <a:alphaModFix/>
          </a:blip>
          <a:srcRect b="0" l="0" r="0" t="0"/>
          <a:stretch/>
        </p:blipFill>
        <p:spPr>
          <a:xfrm>
            <a:off x="3642940" y="3256573"/>
            <a:ext cx="660318" cy="647619"/>
          </a:xfrm>
          <a:prstGeom prst="rect">
            <a:avLst/>
          </a:prstGeom>
          <a:noFill/>
          <a:ln>
            <a:noFill/>
          </a:ln>
        </p:spPr>
      </p:pic>
      <p:pic>
        <p:nvPicPr>
          <p:cNvPr id="532" name="Google Shape;532;p10"/>
          <p:cNvPicPr preferRelativeResize="0"/>
          <p:nvPr/>
        </p:nvPicPr>
        <p:blipFill rotWithShape="1">
          <a:blip r:embed="rId4">
            <a:alphaModFix/>
          </a:blip>
          <a:srcRect b="0" l="0" r="0" t="0"/>
          <a:stretch/>
        </p:blipFill>
        <p:spPr>
          <a:xfrm>
            <a:off x="2705893" y="3259591"/>
            <a:ext cx="660318" cy="647619"/>
          </a:xfrm>
          <a:prstGeom prst="rect">
            <a:avLst/>
          </a:prstGeom>
          <a:noFill/>
          <a:ln>
            <a:noFill/>
          </a:ln>
        </p:spPr>
      </p:pic>
      <p:pic>
        <p:nvPicPr>
          <p:cNvPr id="533" name="Google Shape;533;p10"/>
          <p:cNvPicPr preferRelativeResize="0"/>
          <p:nvPr/>
        </p:nvPicPr>
        <p:blipFill rotWithShape="1">
          <a:blip r:embed="rId4">
            <a:alphaModFix/>
          </a:blip>
          <a:srcRect b="0" l="0" r="0" t="0"/>
          <a:stretch/>
        </p:blipFill>
        <p:spPr>
          <a:xfrm>
            <a:off x="1747021" y="3248103"/>
            <a:ext cx="660318" cy="647619"/>
          </a:xfrm>
          <a:prstGeom prst="rect">
            <a:avLst/>
          </a:prstGeom>
          <a:noFill/>
          <a:ln>
            <a:noFill/>
          </a:ln>
        </p:spPr>
      </p:pic>
      <p:pic>
        <p:nvPicPr>
          <p:cNvPr id="534" name="Google Shape;534;p10"/>
          <p:cNvPicPr preferRelativeResize="0"/>
          <p:nvPr/>
        </p:nvPicPr>
        <p:blipFill rotWithShape="1">
          <a:blip r:embed="rId5">
            <a:alphaModFix/>
          </a:blip>
          <a:srcRect b="0" l="0" r="0" t="0"/>
          <a:stretch/>
        </p:blipFill>
        <p:spPr>
          <a:xfrm>
            <a:off x="1747021" y="3246105"/>
            <a:ext cx="660318" cy="647619"/>
          </a:xfrm>
          <a:prstGeom prst="rect">
            <a:avLst/>
          </a:prstGeom>
          <a:noFill/>
          <a:ln>
            <a:noFill/>
          </a:ln>
        </p:spPr>
      </p:pic>
      <p:pic>
        <p:nvPicPr>
          <p:cNvPr id="535" name="Google Shape;535;p10"/>
          <p:cNvPicPr preferRelativeResize="0"/>
          <p:nvPr/>
        </p:nvPicPr>
        <p:blipFill rotWithShape="1">
          <a:blip r:embed="rId5">
            <a:alphaModFix/>
          </a:blip>
          <a:srcRect b="0" l="0" r="0" t="0"/>
          <a:stretch/>
        </p:blipFill>
        <p:spPr>
          <a:xfrm>
            <a:off x="2712212" y="3254368"/>
            <a:ext cx="660318" cy="647619"/>
          </a:xfrm>
          <a:prstGeom prst="rect">
            <a:avLst/>
          </a:prstGeom>
          <a:noFill/>
          <a:ln>
            <a:noFill/>
          </a:ln>
        </p:spPr>
      </p:pic>
      <p:pic>
        <p:nvPicPr>
          <p:cNvPr id="536" name="Google Shape;536;p10"/>
          <p:cNvPicPr preferRelativeResize="0"/>
          <p:nvPr/>
        </p:nvPicPr>
        <p:blipFill rotWithShape="1">
          <a:blip r:embed="rId5">
            <a:alphaModFix/>
          </a:blip>
          <a:srcRect b="0" l="0" r="0" t="0"/>
          <a:stretch/>
        </p:blipFill>
        <p:spPr>
          <a:xfrm>
            <a:off x="3642940" y="3255708"/>
            <a:ext cx="660318" cy="647619"/>
          </a:xfrm>
          <a:prstGeom prst="rect">
            <a:avLst/>
          </a:prstGeom>
          <a:noFill/>
          <a:ln>
            <a:noFill/>
          </a:ln>
        </p:spPr>
      </p:pic>
      <p:grpSp>
        <p:nvGrpSpPr>
          <p:cNvPr id="537" name="Google Shape;537;p10"/>
          <p:cNvGrpSpPr/>
          <p:nvPr/>
        </p:nvGrpSpPr>
        <p:grpSpPr>
          <a:xfrm>
            <a:off x="9467097" y="4967208"/>
            <a:ext cx="409222" cy="1016000"/>
            <a:chOff x="1298222" y="3654778"/>
            <a:chExt cx="409222" cy="762000"/>
          </a:xfrm>
        </p:grpSpPr>
        <p:sp>
          <p:nvSpPr>
            <p:cNvPr id="538" name="Google Shape;538;p10"/>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39" name="Google Shape;539;p10"/>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540" name="Google Shape;540;p10"/>
          <p:cNvCxnSpPr/>
          <p:nvPr/>
        </p:nvCxnSpPr>
        <p:spPr>
          <a:xfrm rot="5400000">
            <a:off x="6918078" y="3854782"/>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541" name="Google Shape;541;p10"/>
          <p:cNvCxnSpPr/>
          <p:nvPr/>
        </p:nvCxnSpPr>
        <p:spPr>
          <a:xfrm rot="10800000">
            <a:off x="6952528" y="3332202"/>
            <a:ext cx="0" cy="2160000"/>
          </a:xfrm>
          <a:prstGeom prst="straightConnector1">
            <a:avLst/>
          </a:prstGeom>
          <a:noFill/>
          <a:ln cap="flat" cmpd="sng" w="50800">
            <a:solidFill>
              <a:schemeClr val="dk1"/>
            </a:solidFill>
            <a:prstDash val="solid"/>
            <a:miter lim="800000"/>
            <a:headEnd len="sm" w="sm" type="none"/>
            <a:tailEnd len="sm" w="sm" type="none"/>
          </a:ln>
        </p:spPr>
      </p:cxnSp>
      <p:cxnSp>
        <p:nvCxnSpPr>
          <p:cNvPr id="542" name="Google Shape;542;p10"/>
          <p:cNvCxnSpPr/>
          <p:nvPr/>
        </p:nvCxnSpPr>
        <p:spPr>
          <a:xfrm rot="10800000">
            <a:off x="6933480" y="5484615"/>
            <a:ext cx="2533619" cy="0"/>
          </a:xfrm>
          <a:prstGeom prst="straightConnector1">
            <a:avLst/>
          </a:prstGeom>
          <a:noFill/>
          <a:ln cap="flat" cmpd="sng" w="50800">
            <a:solidFill>
              <a:schemeClr val="dk1"/>
            </a:solidFill>
            <a:prstDash val="solid"/>
            <a:miter lim="800000"/>
            <a:headEnd len="sm" w="sm" type="none"/>
            <a:tailEnd len="sm" w="sm" type="none"/>
          </a:ln>
        </p:spPr>
      </p:cxnSp>
      <p:cxnSp>
        <p:nvCxnSpPr>
          <p:cNvPr id="543" name="Google Shape;543;p10"/>
          <p:cNvCxnSpPr/>
          <p:nvPr/>
        </p:nvCxnSpPr>
        <p:spPr>
          <a:xfrm>
            <a:off x="10325084" y="4935226"/>
            <a:ext cx="0" cy="564444"/>
          </a:xfrm>
          <a:prstGeom prst="straightConnector1">
            <a:avLst/>
          </a:prstGeom>
          <a:noFill/>
          <a:ln cap="flat" cmpd="sng" w="50800">
            <a:solidFill>
              <a:schemeClr val="dk1"/>
            </a:solidFill>
            <a:prstDash val="solid"/>
            <a:miter lim="800000"/>
            <a:headEnd len="sm" w="sm" type="none"/>
            <a:tailEnd len="sm" w="sm" type="none"/>
          </a:ln>
        </p:spPr>
      </p:cxnSp>
      <p:cxnSp>
        <p:nvCxnSpPr>
          <p:cNvPr id="544" name="Google Shape;544;p10"/>
          <p:cNvCxnSpPr/>
          <p:nvPr/>
        </p:nvCxnSpPr>
        <p:spPr>
          <a:xfrm>
            <a:off x="10310973" y="3341140"/>
            <a:ext cx="0" cy="620889"/>
          </a:xfrm>
          <a:prstGeom prst="straightConnector1">
            <a:avLst/>
          </a:prstGeom>
          <a:noFill/>
          <a:ln cap="flat" cmpd="sng" w="50800">
            <a:solidFill>
              <a:schemeClr val="dk1"/>
            </a:solidFill>
            <a:prstDash val="solid"/>
            <a:miter lim="800000"/>
            <a:headEnd len="sm" w="sm" type="none"/>
            <a:tailEnd len="sm" w="sm" type="none"/>
          </a:ln>
        </p:spPr>
      </p:cxnSp>
      <p:cxnSp>
        <p:nvCxnSpPr>
          <p:cNvPr id="545" name="Google Shape;545;p10"/>
          <p:cNvCxnSpPr/>
          <p:nvPr/>
        </p:nvCxnSpPr>
        <p:spPr>
          <a:xfrm>
            <a:off x="6960062" y="3356191"/>
            <a:ext cx="3348000" cy="17939"/>
          </a:xfrm>
          <a:prstGeom prst="straightConnector1">
            <a:avLst/>
          </a:prstGeom>
          <a:noFill/>
          <a:ln cap="flat" cmpd="sng" w="50800">
            <a:solidFill>
              <a:schemeClr val="dk1"/>
            </a:solidFill>
            <a:prstDash val="solid"/>
            <a:miter lim="800000"/>
            <a:headEnd len="sm" w="sm" type="none"/>
            <a:tailEnd len="sm" w="sm" type="none"/>
          </a:ln>
        </p:spPr>
      </p:cxnSp>
      <p:grpSp>
        <p:nvGrpSpPr>
          <p:cNvPr id="546" name="Google Shape;546;p10"/>
          <p:cNvGrpSpPr/>
          <p:nvPr/>
        </p:nvGrpSpPr>
        <p:grpSpPr>
          <a:xfrm>
            <a:off x="10148016" y="3643121"/>
            <a:ext cx="324002" cy="1456648"/>
            <a:chOff x="6990644" y="1916292"/>
            <a:chExt cx="248356" cy="1092486"/>
          </a:xfrm>
        </p:grpSpPr>
        <p:cxnSp>
          <p:nvCxnSpPr>
            <p:cNvPr id="547" name="Google Shape;547;p10"/>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548" name="Google Shape;548;p10"/>
            <p:cNvSpPr/>
            <p:nvPr/>
          </p:nvSpPr>
          <p:spPr>
            <a:xfrm>
              <a:off x="6990644" y="2765778"/>
              <a:ext cx="24835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49" name="Google Shape;549;p10"/>
            <p:cNvSpPr/>
            <p:nvPr/>
          </p:nvSpPr>
          <p:spPr>
            <a:xfrm>
              <a:off x="6990644" y="1916292"/>
              <a:ext cx="24835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550" name="Google Shape;550;p10"/>
          <p:cNvGrpSpPr/>
          <p:nvPr/>
        </p:nvGrpSpPr>
        <p:grpSpPr>
          <a:xfrm>
            <a:off x="10148018" y="3643121"/>
            <a:ext cx="720002" cy="1456648"/>
            <a:chOff x="7526866" y="3008492"/>
            <a:chExt cx="524934" cy="1092486"/>
          </a:xfrm>
        </p:grpSpPr>
        <p:cxnSp>
          <p:nvCxnSpPr>
            <p:cNvPr id="551" name="Google Shape;551;p10"/>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552" name="Google Shape;552;p10"/>
            <p:cNvSpPr/>
            <p:nvPr/>
          </p:nvSpPr>
          <p:spPr>
            <a:xfrm>
              <a:off x="7526867" y="3857978"/>
              <a:ext cx="2362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53" name="Google Shape;553;p10"/>
            <p:cNvSpPr/>
            <p:nvPr/>
          </p:nvSpPr>
          <p:spPr>
            <a:xfrm>
              <a:off x="7526866" y="3008492"/>
              <a:ext cx="2362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554" name="Google Shape;554;p10"/>
          <p:cNvCxnSpPr/>
          <p:nvPr/>
        </p:nvCxnSpPr>
        <p:spPr>
          <a:xfrm rot="5400000">
            <a:off x="7644152" y="3854783"/>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555" name="Google Shape;555;p10"/>
          <p:cNvCxnSpPr/>
          <p:nvPr/>
        </p:nvCxnSpPr>
        <p:spPr>
          <a:xfrm rot="5400000">
            <a:off x="6918077" y="4949628"/>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556" name="Google Shape;556;p10"/>
          <p:cNvCxnSpPr/>
          <p:nvPr/>
        </p:nvCxnSpPr>
        <p:spPr>
          <a:xfrm rot="5400000">
            <a:off x="7651442" y="4958272"/>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557" name="Google Shape;557;p10"/>
          <p:cNvCxnSpPr/>
          <p:nvPr/>
        </p:nvCxnSpPr>
        <p:spPr>
          <a:xfrm rot="5400000">
            <a:off x="8371755" y="3854782"/>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558" name="Google Shape;558;p10"/>
          <p:cNvCxnSpPr/>
          <p:nvPr/>
        </p:nvCxnSpPr>
        <p:spPr>
          <a:xfrm rot="5400000">
            <a:off x="8371752" y="4949628"/>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559" name="Google Shape;559;p10"/>
          <p:cNvCxnSpPr/>
          <p:nvPr/>
        </p:nvCxnSpPr>
        <p:spPr>
          <a:xfrm>
            <a:off x="9836574" y="5476298"/>
            <a:ext cx="498037" cy="0"/>
          </a:xfrm>
          <a:prstGeom prst="straightConnector1">
            <a:avLst/>
          </a:prstGeom>
          <a:noFill/>
          <a:ln cap="flat" cmpd="sng" w="50800">
            <a:solidFill>
              <a:schemeClr val="dk1"/>
            </a:solidFill>
            <a:prstDash val="solid"/>
            <a:miter lim="800000"/>
            <a:headEnd len="sm" w="sm" type="none"/>
            <a:tailEnd len="sm" w="sm" type="none"/>
          </a:ln>
        </p:spPr>
      </p:cxnSp>
      <p:pic>
        <p:nvPicPr>
          <p:cNvPr id="560" name="Google Shape;560;p10"/>
          <p:cNvPicPr preferRelativeResize="0"/>
          <p:nvPr/>
        </p:nvPicPr>
        <p:blipFill rotWithShape="1">
          <a:blip r:embed="rId3">
            <a:alphaModFix/>
          </a:blip>
          <a:srcRect b="0" l="0" r="0" t="0"/>
          <a:stretch/>
        </p:blipFill>
        <p:spPr>
          <a:xfrm rot="-5400000">
            <a:off x="7111680" y="4023578"/>
            <a:ext cx="660318" cy="647619"/>
          </a:xfrm>
          <a:prstGeom prst="rect">
            <a:avLst/>
          </a:prstGeom>
          <a:noFill/>
          <a:ln>
            <a:noFill/>
          </a:ln>
        </p:spPr>
      </p:pic>
      <p:pic>
        <p:nvPicPr>
          <p:cNvPr id="561" name="Google Shape;561;p10"/>
          <p:cNvPicPr preferRelativeResize="0"/>
          <p:nvPr/>
        </p:nvPicPr>
        <p:blipFill rotWithShape="1">
          <a:blip r:embed="rId3">
            <a:alphaModFix/>
          </a:blip>
          <a:srcRect b="0" l="0" r="0" t="0"/>
          <a:stretch/>
        </p:blipFill>
        <p:spPr>
          <a:xfrm rot="-5400000">
            <a:off x="7815489" y="4019364"/>
            <a:ext cx="660318" cy="647619"/>
          </a:xfrm>
          <a:prstGeom prst="rect">
            <a:avLst/>
          </a:prstGeom>
          <a:noFill/>
          <a:ln>
            <a:noFill/>
          </a:ln>
        </p:spPr>
      </p:pic>
      <p:pic>
        <p:nvPicPr>
          <p:cNvPr id="562" name="Google Shape;562;p10"/>
          <p:cNvPicPr preferRelativeResize="0"/>
          <p:nvPr/>
        </p:nvPicPr>
        <p:blipFill rotWithShape="1">
          <a:blip r:embed="rId3">
            <a:alphaModFix/>
          </a:blip>
          <a:srcRect b="0" l="0" r="0" t="0"/>
          <a:stretch/>
        </p:blipFill>
        <p:spPr>
          <a:xfrm rot="-5400000">
            <a:off x="8550612" y="4015355"/>
            <a:ext cx="660318" cy="647619"/>
          </a:xfrm>
          <a:prstGeom prst="rect">
            <a:avLst/>
          </a:prstGeom>
          <a:noFill/>
          <a:ln>
            <a:noFill/>
          </a:ln>
        </p:spPr>
      </p:pic>
      <p:pic>
        <p:nvPicPr>
          <p:cNvPr id="563" name="Google Shape;563;p10"/>
          <p:cNvPicPr preferRelativeResize="0"/>
          <p:nvPr/>
        </p:nvPicPr>
        <p:blipFill rotWithShape="1">
          <a:blip r:embed="rId5">
            <a:alphaModFix/>
          </a:blip>
          <a:srcRect b="0" l="0" r="0" t="0"/>
          <a:stretch/>
        </p:blipFill>
        <p:spPr>
          <a:xfrm rot="-5400000">
            <a:off x="7111680" y="4023578"/>
            <a:ext cx="660318" cy="647619"/>
          </a:xfrm>
          <a:prstGeom prst="rect">
            <a:avLst/>
          </a:prstGeom>
          <a:noFill/>
          <a:ln>
            <a:noFill/>
          </a:ln>
        </p:spPr>
      </p:pic>
      <p:pic>
        <p:nvPicPr>
          <p:cNvPr id="564" name="Google Shape;564;p10"/>
          <p:cNvPicPr preferRelativeResize="0"/>
          <p:nvPr/>
        </p:nvPicPr>
        <p:blipFill rotWithShape="1">
          <a:blip r:embed="rId5">
            <a:alphaModFix/>
          </a:blip>
          <a:srcRect b="0" l="0" r="0" t="0"/>
          <a:stretch/>
        </p:blipFill>
        <p:spPr>
          <a:xfrm rot="-5400000">
            <a:off x="7815489" y="4019364"/>
            <a:ext cx="660318" cy="647619"/>
          </a:xfrm>
          <a:prstGeom prst="rect">
            <a:avLst/>
          </a:prstGeom>
          <a:noFill/>
          <a:ln>
            <a:noFill/>
          </a:ln>
        </p:spPr>
      </p:pic>
      <p:pic>
        <p:nvPicPr>
          <p:cNvPr id="565" name="Google Shape;565;p10"/>
          <p:cNvPicPr preferRelativeResize="0"/>
          <p:nvPr/>
        </p:nvPicPr>
        <p:blipFill rotWithShape="1">
          <a:blip r:embed="rId5">
            <a:alphaModFix/>
          </a:blip>
          <a:srcRect b="0" l="0" r="0" t="0"/>
          <a:stretch/>
        </p:blipFill>
        <p:spPr>
          <a:xfrm rot="-5400000">
            <a:off x="8550612" y="4015355"/>
            <a:ext cx="660318" cy="647619"/>
          </a:xfrm>
          <a:prstGeom prst="rect">
            <a:avLst/>
          </a:prstGeom>
          <a:noFill/>
          <a:ln>
            <a:noFill/>
          </a:ln>
        </p:spPr>
      </p:pic>
      <p:pic>
        <p:nvPicPr>
          <p:cNvPr id="566" name="Google Shape;566;p10"/>
          <p:cNvPicPr preferRelativeResize="0"/>
          <p:nvPr/>
        </p:nvPicPr>
        <p:blipFill rotWithShape="1">
          <a:blip r:embed="rId5">
            <a:alphaModFix/>
          </a:blip>
          <a:srcRect b="0" l="0" r="0" t="0"/>
          <a:stretch/>
        </p:blipFill>
        <p:spPr>
          <a:xfrm>
            <a:off x="1747021" y="3246105"/>
            <a:ext cx="660318" cy="647619"/>
          </a:xfrm>
          <a:prstGeom prst="rect">
            <a:avLst/>
          </a:prstGeom>
          <a:noFill/>
          <a:ln>
            <a:noFill/>
          </a:ln>
        </p:spPr>
      </p:pic>
      <p:pic>
        <p:nvPicPr>
          <p:cNvPr id="567" name="Google Shape;567;p10"/>
          <p:cNvPicPr preferRelativeResize="0"/>
          <p:nvPr/>
        </p:nvPicPr>
        <p:blipFill rotWithShape="1">
          <a:blip r:embed="rId5">
            <a:alphaModFix/>
          </a:blip>
          <a:srcRect b="0" l="0" r="0" t="0"/>
          <a:stretch/>
        </p:blipFill>
        <p:spPr>
          <a:xfrm>
            <a:off x="2712212" y="3254368"/>
            <a:ext cx="660318" cy="647619"/>
          </a:xfrm>
          <a:prstGeom prst="rect">
            <a:avLst/>
          </a:prstGeom>
          <a:noFill/>
          <a:ln>
            <a:noFill/>
          </a:ln>
        </p:spPr>
      </p:pic>
      <p:pic>
        <p:nvPicPr>
          <p:cNvPr id="568" name="Google Shape;568;p10"/>
          <p:cNvPicPr preferRelativeResize="0"/>
          <p:nvPr/>
        </p:nvPicPr>
        <p:blipFill rotWithShape="1">
          <a:blip r:embed="rId5">
            <a:alphaModFix/>
          </a:blip>
          <a:srcRect b="0" l="0" r="0" t="0"/>
          <a:stretch/>
        </p:blipFill>
        <p:spPr>
          <a:xfrm>
            <a:off x="3642940" y="3255708"/>
            <a:ext cx="660318" cy="647619"/>
          </a:xfrm>
          <a:prstGeom prst="rect">
            <a:avLst/>
          </a:prstGeom>
          <a:noFill/>
          <a:ln>
            <a:noFill/>
          </a:ln>
        </p:spPr>
      </p:pic>
      <p:sp>
        <p:nvSpPr>
          <p:cNvPr id="569" name="Google Shape;569;p10"/>
          <p:cNvSpPr txBox="1"/>
          <p:nvPr/>
        </p:nvSpPr>
        <p:spPr>
          <a:xfrm>
            <a:off x="1852150" y="1223432"/>
            <a:ext cx="273825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accent1"/>
                </a:solidFill>
                <a:latin typeface="Calibri"/>
                <a:ea typeface="Calibri"/>
                <a:cs typeface="Calibri"/>
                <a:sym typeface="Calibri"/>
              </a:rPr>
              <a:t>Serial Connection</a:t>
            </a:r>
            <a:endParaRPr b="0" i="0" sz="2800" u="none" cap="none" strike="noStrike">
              <a:solidFill>
                <a:schemeClr val="accent1"/>
              </a:solidFill>
              <a:latin typeface="Calibri"/>
              <a:ea typeface="Calibri"/>
              <a:cs typeface="Calibri"/>
              <a:sym typeface="Calibri"/>
            </a:endParaRPr>
          </a:p>
        </p:txBody>
      </p:sp>
      <p:sp>
        <p:nvSpPr>
          <p:cNvPr id="570" name="Google Shape;570;p10"/>
          <p:cNvSpPr txBox="1"/>
          <p:nvPr/>
        </p:nvSpPr>
        <p:spPr>
          <a:xfrm>
            <a:off x="7150721" y="1224840"/>
            <a:ext cx="299729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accent1"/>
                </a:solidFill>
                <a:latin typeface="Calibri"/>
                <a:ea typeface="Calibri"/>
                <a:cs typeface="Calibri"/>
                <a:sym typeface="Calibri"/>
              </a:rPr>
              <a:t>Parallel Connection</a:t>
            </a:r>
            <a:endParaRPr b="0" i="0" sz="2800" u="none" cap="none" strike="noStrike">
              <a:solidFill>
                <a:schemeClr val="accen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par>
                                <p:cTn fill="hold" nodeType="withEffect" presetClass="exit" presetID="1" presetSubtype="0">
                                  <p:stCondLst>
                                    <p:cond delay="0"/>
                                  </p:stCondLst>
                                  <p:childTnLst>
                                    <p:set>
                                      <p:cBhvr>
                                        <p:cTn dur="1" fill="hold">
                                          <p:stCondLst>
                                            <p:cond delay="1"/>
                                          </p:stCondLst>
                                        </p:cTn>
                                        <p:tgtEl>
                                          <p:spTgt spid="5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6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2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2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54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p11"/>
          <p:cNvGrpSpPr/>
          <p:nvPr/>
        </p:nvGrpSpPr>
        <p:grpSpPr>
          <a:xfrm>
            <a:off x="5841801" y="4386979"/>
            <a:ext cx="409222" cy="1016000"/>
            <a:chOff x="1298222" y="3654778"/>
            <a:chExt cx="409222" cy="762000"/>
          </a:xfrm>
        </p:grpSpPr>
        <p:sp>
          <p:nvSpPr>
            <p:cNvPr id="576" name="Google Shape;576;p11"/>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77" name="Google Shape;577;p11"/>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578" name="Google Shape;578;p11"/>
          <p:cNvCxnSpPr/>
          <p:nvPr/>
        </p:nvCxnSpPr>
        <p:spPr>
          <a:xfrm rot="10800000">
            <a:off x="4359755" y="2381319"/>
            <a:ext cx="770465" cy="0"/>
          </a:xfrm>
          <a:prstGeom prst="straightConnector1">
            <a:avLst/>
          </a:prstGeom>
          <a:noFill/>
          <a:ln cap="flat" cmpd="sng" w="50800">
            <a:solidFill>
              <a:schemeClr val="dk1"/>
            </a:solidFill>
            <a:prstDash val="solid"/>
            <a:miter lim="800000"/>
            <a:headEnd len="sm" w="sm" type="none"/>
            <a:tailEnd len="sm" w="sm" type="none"/>
          </a:ln>
        </p:spPr>
      </p:cxnSp>
      <p:cxnSp>
        <p:nvCxnSpPr>
          <p:cNvPr id="579" name="Google Shape;579;p11"/>
          <p:cNvCxnSpPr/>
          <p:nvPr/>
        </p:nvCxnSpPr>
        <p:spPr>
          <a:xfrm rot="10800000">
            <a:off x="4359751" y="2354979"/>
            <a:ext cx="0" cy="2540000"/>
          </a:xfrm>
          <a:prstGeom prst="straightConnector1">
            <a:avLst/>
          </a:prstGeom>
          <a:noFill/>
          <a:ln cap="flat" cmpd="sng" w="50800">
            <a:solidFill>
              <a:schemeClr val="dk1"/>
            </a:solidFill>
            <a:prstDash val="solid"/>
            <a:miter lim="800000"/>
            <a:headEnd len="sm" w="sm" type="none"/>
            <a:tailEnd len="sm" w="sm" type="none"/>
          </a:ln>
        </p:spPr>
      </p:cxnSp>
      <p:cxnSp>
        <p:nvCxnSpPr>
          <p:cNvPr id="580" name="Google Shape;580;p11"/>
          <p:cNvCxnSpPr/>
          <p:nvPr/>
        </p:nvCxnSpPr>
        <p:spPr>
          <a:xfrm rot="10800000">
            <a:off x="4340701" y="4904385"/>
            <a:ext cx="1501100" cy="0"/>
          </a:xfrm>
          <a:prstGeom prst="straightConnector1">
            <a:avLst/>
          </a:prstGeom>
          <a:noFill/>
          <a:ln cap="flat" cmpd="sng" w="50800">
            <a:solidFill>
              <a:schemeClr val="dk1"/>
            </a:solidFill>
            <a:prstDash val="solid"/>
            <a:miter lim="800000"/>
            <a:headEnd len="sm" w="sm" type="none"/>
            <a:tailEnd len="sm" w="sm" type="none"/>
          </a:ln>
        </p:spPr>
      </p:cxnSp>
      <p:cxnSp>
        <p:nvCxnSpPr>
          <p:cNvPr id="581" name="Google Shape;581;p11"/>
          <p:cNvCxnSpPr/>
          <p:nvPr/>
        </p:nvCxnSpPr>
        <p:spPr>
          <a:xfrm rot="10800000">
            <a:off x="6231974" y="4894979"/>
            <a:ext cx="1500334" cy="0"/>
          </a:xfrm>
          <a:prstGeom prst="straightConnector1">
            <a:avLst/>
          </a:prstGeom>
          <a:noFill/>
          <a:ln cap="flat" cmpd="sng" w="50800">
            <a:solidFill>
              <a:schemeClr val="dk1"/>
            </a:solidFill>
            <a:prstDash val="solid"/>
            <a:miter lim="800000"/>
            <a:headEnd len="sm" w="sm" type="none"/>
            <a:tailEnd len="sm" w="sm" type="none"/>
          </a:ln>
        </p:spPr>
      </p:cxnSp>
      <p:cxnSp>
        <p:nvCxnSpPr>
          <p:cNvPr id="582" name="Google Shape;582;p11"/>
          <p:cNvCxnSpPr/>
          <p:nvPr/>
        </p:nvCxnSpPr>
        <p:spPr>
          <a:xfrm>
            <a:off x="7732307" y="4364403"/>
            <a:ext cx="0" cy="564444"/>
          </a:xfrm>
          <a:prstGeom prst="straightConnector1">
            <a:avLst/>
          </a:prstGeom>
          <a:noFill/>
          <a:ln cap="flat" cmpd="sng" w="50800">
            <a:solidFill>
              <a:schemeClr val="dk1"/>
            </a:solidFill>
            <a:prstDash val="solid"/>
            <a:miter lim="800000"/>
            <a:headEnd len="sm" w="sm" type="none"/>
            <a:tailEnd len="sm" w="sm" type="none"/>
          </a:ln>
        </p:spPr>
      </p:cxnSp>
      <p:cxnSp>
        <p:nvCxnSpPr>
          <p:cNvPr id="583" name="Google Shape;583;p11"/>
          <p:cNvCxnSpPr/>
          <p:nvPr/>
        </p:nvCxnSpPr>
        <p:spPr>
          <a:xfrm>
            <a:off x="7718196" y="2363917"/>
            <a:ext cx="0" cy="620889"/>
          </a:xfrm>
          <a:prstGeom prst="straightConnector1">
            <a:avLst/>
          </a:prstGeom>
          <a:noFill/>
          <a:ln cap="flat" cmpd="sng" w="50800">
            <a:solidFill>
              <a:schemeClr val="dk1"/>
            </a:solidFill>
            <a:prstDash val="solid"/>
            <a:miter lim="800000"/>
            <a:headEnd len="sm" w="sm" type="none"/>
            <a:tailEnd len="sm" w="sm" type="none"/>
          </a:ln>
        </p:spPr>
      </p:cxnSp>
      <p:cxnSp>
        <p:nvCxnSpPr>
          <p:cNvPr id="584" name="Google Shape;584;p11"/>
          <p:cNvCxnSpPr/>
          <p:nvPr/>
        </p:nvCxnSpPr>
        <p:spPr>
          <a:xfrm>
            <a:off x="5307312" y="2378968"/>
            <a:ext cx="2424996" cy="17939"/>
          </a:xfrm>
          <a:prstGeom prst="straightConnector1">
            <a:avLst/>
          </a:prstGeom>
          <a:noFill/>
          <a:ln cap="flat" cmpd="sng" w="50800">
            <a:solidFill>
              <a:schemeClr val="dk1"/>
            </a:solidFill>
            <a:prstDash val="solid"/>
            <a:miter lim="800000"/>
            <a:headEnd len="sm" w="sm" type="none"/>
            <a:tailEnd len="sm" w="sm" type="none"/>
          </a:ln>
        </p:spPr>
      </p:cxnSp>
      <p:grpSp>
        <p:nvGrpSpPr>
          <p:cNvPr id="585" name="Google Shape;585;p11"/>
          <p:cNvGrpSpPr/>
          <p:nvPr/>
        </p:nvGrpSpPr>
        <p:grpSpPr>
          <a:xfrm>
            <a:off x="7552064" y="2932598"/>
            <a:ext cx="324001" cy="1456648"/>
            <a:chOff x="6990644" y="1916292"/>
            <a:chExt cx="248356" cy="1092486"/>
          </a:xfrm>
        </p:grpSpPr>
        <p:cxnSp>
          <p:nvCxnSpPr>
            <p:cNvPr id="586" name="Google Shape;586;p11"/>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587" name="Google Shape;587;p11"/>
            <p:cNvSpPr/>
            <p:nvPr/>
          </p:nvSpPr>
          <p:spPr>
            <a:xfrm>
              <a:off x="6990645" y="2765778"/>
              <a:ext cx="24835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88" name="Google Shape;588;p11"/>
            <p:cNvSpPr/>
            <p:nvPr/>
          </p:nvSpPr>
          <p:spPr>
            <a:xfrm>
              <a:off x="6990644" y="1916292"/>
              <a:ext cx="24835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589" name="Google Shape;589;p11"/>
          <p:cNvGrpSpPr/>
          <p:nvPr/>
        </p:nvGrpSpPr>
        <p:grpSpPr>
          <a:xfrm>
            <a:off x="7552065" y="2932598"/>
            <a:ext cx="720001" cy="1456648"/>
            <a:chOff x="7526866" y="3008492"/>
            <a:chExt cx="524934" cy="1092486"/>
          </a:xfrm>
        </p:grpSpPr>
        <p:cxnSp>
          <p:nvCxnSpPr>
            <p:cNvPr id="590" name="Google Shape;590;p11"/>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591" name="Google Shape;591;p11"/>
            <p:cNvSpPr/>
            <p:nvPr/>
          </p:nvSpPr>
          <p:spPr>
            <a:xfrm>
              <a:off x="7526866" y="3857978"/>
              <a:ext cx="2362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592" name="Google Shape;592;p11"/>
            <p:cNvSpPr/>
            <p:nvPr/>
          </p:nvSpPr>
          <p:spPr>
            <a:xfrm>
              <a:off x="7526866" y="3008492"/>
              <a:ext cx="2362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593" name="Google Shape;593;p11"/>
          <p:cNvCxnSpPr/>
          <p:nvPr/>
        </p:nvCxnSpPr>
        <p:spPr>
          <a:xfrm rot="10800000">
            <a:off x="5636101" y="2354979"/>
            <a:ext cx="0" cy="2540000"/>
          </a:xfrm>
          <a:prstGeom prst="straightConnector1">
            <a:avLst/>
          </a:prstGeom>
          <a:noFill/>
          <a:ln cap="flat" cmpd="sng" w="50800">
            <a:solidFill>
              <a:schemeClr val="dk1"/>
            </a:solidFill>
            <a:prstDash val="solid"/>
            <a:miter lim="800000"/>
            <a:headEnd len="sm" w="sm" type="none"/>
            <a:tailEnd len="sm" w="sm" type="none"/>
          </a:ln>
        </p:spPr>
      </p:cxnSp>
      <p:pic>
        <p:nvPicPr>
          <p:cNvPr id="594" name="Google Shape;594;p11"/>
          <p:cNvPicPr preferRelativeResize="0"/>
          <p:nvPr/>
        </p:nvPicPr>
        <p:blipFill rotWithShape="1">
          <a:blip r:embed="rId3">
            <a:alphaModFix/>
          </a:blip>
          <a:srcRect b="0" l="0" r="0" t="0"/>
          <a:stretch/>
        </p:blipFill>
        <p:spPr>
          <a:xfrm>
            <a:off x="4911143" y="2060397"/>
            <a:ext cx="660318" cy="647619"/>
          </a:xfrm>
          <a:prstGeom prst="rect">
            <a:avLst/>
          </a:prstGeom>
          <a:noFill/>
          <a:ln>
            <a:noFill/>
          </a:ln>
        </p:spPr>
      </p:pic>
      <p:sp>
        <p:nvSpPr>
          <p:cNvPr id="595" name="Google Shape;59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Short Circuit</a:t>
            </a:r>
            <a:endParaRPr b="1">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grpSp>
        <p:nvGrpSpPr>
          <p:cNvPr id="600" name="Google Shape;600;p12"/>
          <p:cNvGrpSpPr/>
          <p:nvPr/>
        </p:nvGrpSpPr>
        <p:grpSpPr>
          <a:xfrm>
            <a:off x="5735416" y="4754207"/>
            <a:ext cx="409222" cy="1016000"/>
            <a:chOff x="1298222" y="3654778"/>
            <a:chExt cx="409222" cy="762000"/>
          </a:xfrm>
        </p:grpSpPr>
        <p:sp>
          <p:nvSpPr>
            <p:cNvPr id="601" name="Google Shape;601;p12"/>
            <p:cNvSpPr/>
            <p:nvPr/>
          </p:nvSpPr>
          <p:spPr>
            <a:xfrm>
              <a:off x="1298222" y="3838222"/>
              <a:ext cx="183445" cy="40922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02" name="Google Shape;602;p12"/>
            <p:cNvSpPr/>
            <p:nvPr/>
          </p:nvSpPr>
          <p:spPr>
            <a:xfrm>
              <a:off x="1636889" y="3654778"/>
              <a:ext cx="70555" cy="762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603" name="Google Shape;603;p12"/>
          <p:cNvCxnSpPr/>
          <p:nvPr/>
        </p:nvCxnSpPr>
        <p:spPr>
          <a:xfrm rot="10800000">
            <a:off x="4253370" y="2748547"/>
            <a:ext cx="770465" cy="0"/>
          </a:xfrm>
          <a:prstGeom prst="straightConnector1">
            <a:avLst/>
          </a:prstGeom>
          <a:noFill/>
          <a:ln cap="flat" cmpd="sng" w="50800">
            <a:solidFill>
              <a:schemeClr val="dk1"/>
            </a:solidFill>
            <a:prstDash val="solid"/>
            <a:miter lim="800000"/>
            <a:headEnd len="sm" w="sm" type="none"/>
            <a:tailEnd len="sm" w="sm" type="none"/>
          </a:ln>
        </p:spPr>
      </p:cxnSp>
      <p:cxnSp>
        <p:nvCxnSpPr>
          <p:cNvPr id="604" name="Google Shape;604;p12"/>
          <p:cNvCxnSpPr/>
          <p:nvPr/>
        </p:nvCxnSpPr>
        <p:spPr>
          <a:xfrm rot="10800000">
            <a:off x="4253366" y="2722207"/>
            <a:ext cx="0" cy="2540000"/>
          </a:xfrm>
          <a:prstGeom prst="straightConnector1">
            <a:avLst/>
          </a:prstGeom>
          <a:noFill/>
          <a:ln cap="flat" cmpd="sng" w="50800">
            <a:solidFill>
              <a:schemeClr val="dk1"/>
            </a:solidFill>
            <a:prstDash val="solid"/>
            <a:miter lim="800000"/>
            <a:headEnd len="sm" w="sm" type="none"/>
            <a:tailEnd len="sm" w="sm" type="none"/>
          </a:ln>
        </p:spPr>
      </p:cxnSp>
      <p:cxnSp>
        <p:nvCxnSpPr>
          <p:cNvPr id="605" name="Google Shape;605;p12"/>
          <p:cNvCxnSpPr/>
          <p:nvPr/>
        </p:nvCxnSpPr>
        <p:spPr>
          <a:xfrm rot="10800000">
            <a:off x="4234316" y="5271613"/>
            <a:ext cx="1501100" cy="0"/>
          </a:xfrm>
          <a:prstGeom prst="straightConnector1">
            <a:avLst/>
          </a:prstGeom>
          <a:noFill/>
          <a:ln cap="flat" cmpd="sng" w="50800">
            <a:solidFill>
              <a:schemeClr val="dk1"/>
            </a:solidFill>
            <a:prstDash val="solid"/>
            <a:miter lim="800000"/>
            <a:headEnd len="sm" w="sm" type="none"/>
            <a:tailEnd len="sm" w="sm" type="none"/>
          </a:ln>
        </p:spPr>
      </p:cxnSp>
      <p:cxnSp>
        <p:nvCxnSpPr>
          <p:cNvPr id="606" name="Google Shape;606;p12"/>
          <p:cNvCxnSpPr/>
          <p:nvPr/>
        </p:nvCxnSpPr>
        <p:spPr>
          <a:xfrm rot="10800000">
            <a:off x="6125589" y="5262207"/>
            <a:ext cx="1500334" cy="0"/>
          </a:xfrm>
          <a:prstGeom prst="straightConnector1">
            <a:avLst/>
          </a:prstGeom>
          <a:noFill/>
          <a:ln cap="flat" cmpd="sng" w="50800">
            <a:solidFill>
              <a:schemeClr val="dk1"/>
            </a:solidFill>
            <a:prstDash val="solid"/>
            <a:miter lim="800000"/>
            <a:headEnd len="sm" w="sm" type="none"/>
            <a:tailEnd len="sm" w="sm" type="none"/>
          </a:ln>
        </p:spPr>
      </p:cxnSp>
      <p:cxnSp>
        <p:nvCxnSpPr>
          <p:cNvPr id="607" name="Google Shape;607;p12"/>
          <p:cNvCxnSpPr/>
          <p:nvPr/>
        </p:nvCxnSpPr>
        <p:spPr>
          <a:xfrm>
            <a:off x="7625922" y="4731631"/>
            <a:ext cx="0" cy="564444"/>
          </a:xfrm>
          <a:prstGeom prst="straightConnector1">
            <a:avLst/>
          </a:prstGeom>
          <a:noFill/>
          <a:ln cap="flat" cmpd="sng" w="50800">
            <a:solidFill>
              <a:schemeClr val="dk1"/>
            </a:solidFill>
            <a:prstDash val="solid"/>
            <a:miter lim="800000"/>
            <a:headEnd len="sm" w="sm" type="none"/>
            <a:tailEnd len="sm" w="sm" type="none"/>
          </a:ln>
        </p:spPr>
      </p:cxnSp>
      <p:cxnSp>
        <p:nvCxnSpPr>
          <p:cNvPr id="608" name="Google Shape;608;p12"/>
          <p:cNvCxnSpPr/>
          <p:nvPr/>
        </p:nvCxnSpPr>
        <p:spPr>
          <a:xfrm>
            <a:off x="7611811" y="2731145"/>
            <a:ext cx="0" cy="620889"/>
          </a:xfrm>
          <a:prstGeom prst="straightConnector1">
            <a:avLst/>
          </a:prstGeom>
          <a:noFill/>
          <a:ln cap="flat" cmpd="sng" w="50800">
            <a:solidFill>
              <a:schemeClr val="dk1"/>
            </a:solidFill>
            <a:prstDash val="solid"/>
            <a:miter lim="800000"/>
            <a:headEnd len="sm" w="sm" type="none"/>
            <a:tailEnd len="sm" w="sm" type="none"/>
          </a:ln>
        </p:spPr>
      </p:cxnSp>
      <p:cxnSp>
        <p:nvCxnSpPr>
          <p:cNvPr id="609" name="Google Shape;609;p12"/>
          <p:cNvCxnSpPr/>
          <p:nvPr/>
        </p:nvCxnSpPr>
        <p:spPr>
          <a:xfrm>
            <a:off x="5200927" y="2746196"/>
            <a:ext cx="2424996" cy="17939"/>
          </a:xfrm>
          <a:prstGeom prst="straightConnector1">
            <a:avLst/>
          </a:prstGeom>
          <a:noFill/>
          <a:ln cap="flat" cmpd="sng" w="50800">
            <a:solidFill>
              <a:schemeClr val="dk1"/>
            </a:solidFill>
            <a:prstDash val="solid"/>
            <a:miter lim="800000"/>
            <a:headEnd len="sm" w="sm" type="none"/>
            <a:tailEnd len="sm" w="sm" type="none"/>
          </a:ln>
        </p:spPr>
      </p:cxnSp>
      <p:grpSp>
        <p:nvGrpSpPr>
          <p:cNvPr id="610" name="Google Shape;610;p12"/>
          <p:cNvGrpSpPr/>
          <p:nvPr/>
        </p:nvGrpSpPr>
        <p:grpSpPr>
          <a:xfrm>
            <a:off x="7445689" y="3299826"/>
            <a:ext cx="360000" cy="1456648"/>
            <a:chOff x="6990645" y="1916292"/>
            <a:chExt cx="248355" cy="1092486"/>
          </a:xfrm>
        </p:grpSpPr>
        <p:cxnSp>
          <p:nvCxnSpPr>
            <p:cNvPr id="611" name="Google Shape;611;p12"/>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612" name="Google Shape;612;p12"/>
            <p:cNvSpPr/>
            <p:nvPr/>
          </p:nvSpPr>
          <p:spPr>
            <a:xfrm>
              <a:off x="6990645" y="2765778"/>
              <a:ext cx="2235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13" name="Google Shape;613;p12"/>
            <p:cNvSpPr/>
            <p:nvPr/>
          </p:nvSpPr>
          <p:spPr>
            <a:xfrm>
              <a:off x="6990645" y="1916292"/>
              <a:ext cx="2235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614" name="Google Shape;614;p12"/>
          <p:cNvGrpSpPr/>
          <p:nvPr/>
        </p:nvGrpSpPr>
        <p:grpSpPr>
          <a:xfrm>
            <a:off x="7445688" y="3299826"/>
            <a:ext cx="720000" cy="1456648"/>
            <a:chOff x="7526867" y="3008492"/>
            <a:chExt cx="524933" cy="1092486"/>
          </a:xfrm>
        </p:grpSpPr>
        <p:cxnSp>
          <p:nvCxnSpPr>
            <p:cNvPr id="615" name="Google Shape;615;p12"/>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616" name="Google Shape;616;p12"/>
            <p:cNvSpPr/>
            <p:nvPr/>
          </p:nvSpPr>
          <p:spPr>
            <a:xfrm>
              <a:off x="7526867" y="3857978"/>
              <a:ext cx="2362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17" name="Google Shape;617;p12"/>
            <p:cNvSpPr/>
            <p:nvPr/>
          </p:nvSpPr>
          <p:spPr>
            <a:xfrm>
              <a:off x="7526867" y="3008492"/>
              <a:ext cx="236220"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cxnSp>
        <p:nvCxnSpPr>
          <p:cNvPr id="618" name="Google Shape;618;p12"/>
          <p:cNvCxnSpPr/>
          <p:nvPr/>
        </p:nvCxnSpPr>
        <p:spPr>
          <a:xfrm rot="10800000">
            <a:off x="6413425" y="2728313"/>
            <a:ext cx="0" cy="2540000"/>
          </a:xfrm>
          <a:prstGeom prst="straightConnector1">
            <a:avLst/>
          </a:prstGeom>
          <a:noFill/>
          <a:ln cap="flat" cmpd="sng" w="50800">
            <a:solidFill>
              <a:schemeClr val="dk1"/>
            </a:solidFill>
            <a:prstDash val="solid"/>
            <a:miter lim="800000"/>
            <a:headEnd len="sm" w="sm" type="none"/>
            <a:tailEnd len="sm" w="sm" type="none"/>
          </a:ln>
        </p:spPr>
      </p:cxnSp>
      <p:pic>
        <p:nvPicPr>
          <p:cNvPr id="619" name="Google Shape;619;p12"/>
          <p:cNvPicPr preferRelativeResize="0"/>
          <p:nvPr/>
        </p:nvPicPr>
        <p:blipFill rotWithShape="1">
          <a:blip r:embed="rId3">
            <a:alphaModFix/>
          </a:blip>
          <a:srcRect b="0" l="0" r="0" t="0"/>
          <a:stretch/>
        </p:blipFill>
        <p:spPr>
          <a:xfrm>
            <a:off x="4807933" y="2432070"/>
            <a:ext cx="660318" cy="647619"/>
          </a:xfrm>
          <a:prstGeom prst="rect">
            <a:avLst/>
          </a:prstGeom>
          <a:noFill/>
          <a:ln>
            <a:noFill/>
          </a:ln>
        </p:spPr>
      </p:pic>
      <p:sp>
        <p:nvSpPr>
          <p:cNvPr id="620" name="Google Shape;62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Also Short Circuit But Working</a:t>
            </a:r>
            <a:endParaRPr b="1">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1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1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24744815179_0_76"/>
          <p:cNvPicPr preferRelativeResize="0"/>
          <p:nvPr/>
        </p:nvPicPr>
        <p:blipFill>
          <a:blip r:embed="rId3">
            <a:alphaModFix/>
          </a:blip>
          <a:stretch>
            <a:fillRect/>
          </a:stretch>
        </p:blipFill>
        <p:spPr>
          <a:xfrm flipH="1">
            <a:off x="5077854" y="4987800"/>
            <a:ext cx="2036291" cy="1407950"/>
          </a:xfrm>
          <a:prstGeom prst="rect">
            <a:avLst/>
          </a:prstGeom>
          <a:noFill/>
          <a:ln>
            <a:noFill/>
          </a:ln>
        </p:spPr>
      </p:pic>
      <p:pic>
        <p:nvPicPr>
          <p:cNvPr id="138" name="Google Shape;138;g24744815179_0_76"/>
          <p:cNvPicPr preferRelativeResize="0"/>
          <p:nvPr/>
        </p:nvPicPr>
        <p:blipFill>
          <a:blip r:embed="rId4">
            <a:alphaModFix/>
          </a:blip>
          <a:stretch>
            <a:fillRect/>
          </a:stretch>
        </p:blipFill>
        <p:spPr>
          <a:xfrm>
            <a:off x="3729225" y="1251325"/>
            <a:ext cx="4733550" cy="3381100"/>
          </a:xfrm>
          <a:prstGeom prst="rect">
            <a:avLst/>
          </a:prstGeom>
          <a:noFill/>
          <a:ln>
            <a:noFill/>
          </a:ln>
        </p:spPr>
      </p:pic>
      <p:sp>
        <p:nvSpPr>
          <p:cNvPr id="139" name="Google Shape;139;g24744815179_0_76"/>
          <p:cNvSpPr txBox="1"/>
          <p:nvPr/>
        </p:nvSpPr>
        <p:spPr>
          <a:xfrm>
            <a:off x="3953075" y="5360875"/>
            <a:ext cx="12618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latin typeface="Calibri"/>
                <a:ea typeface="Calibri"/>
                <a:cs typeface="Calibri"/>
                <a:sym typeface="Calibri"/>
              </a:rPr>
              <a:t>Black</a:t>
            </a:r>
            <a:endParaRPr b="1" sz="3100">
              <a:latin typeface="Calibri"/>
              <a:ea typeface="Calibri"/>
              <a:cs typeface="Calibri"/>
              <a:sym typeface="Calibri"/>
            </a:endParaRPr>
          </a:p>
        </p:txBody>
      </p:sp>
      <p:sp>
        <p:nvSpPr>
          <p:cNvPr id="140" name="Google Shape;140;g24744815179_0_76"/>
          <p:cNvSpPr txBox="1"/>
          <p:nvPr/>
        </p:nvSpPr>
        <p:spPr>
          <a:xfrm>
            <a:off x="7114150" y="5360875"/>
            <a:ext cx="12618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rgbClr val="FF0000"/>
                </a:solidFill>
                <a:latin typeface="Calibri"/>
                <a:ea typeface="Calibri"/>
                <a:cs typeface="Calibri"/>
                <a:sym typeface="Calibri"/>
              </a:rPr>
              <a:t>Red</a:t>
            </a:r>
            <a:endParaRPr b="1" sz="3100">
              <a:solidFill>
                <a:srgbClr val="FF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cxnSp>
        <p:nvCxnSpPr>
          <p:cNvPr id="625" name="Google Shape;625;p13"/>
          <p:cNvCxnSpPr/>
          <p:nvPr/>
        </p:nvCxnSpPr>
        <p:spPr>
          <a:xfrm rot="5400000">
            <a:off x="4195440" y="3807521"/>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26" name="Google Shape;626;p13"/>
          <p:cNvCxnSpPr/>
          <p:nvPr/>
        </p:nvCxnSpPr>
        <p:spPr>
          <a:xfrm rot="10800000">
            <a:off x="4229890" y="1928801"/>
            <a:ext cx="0" cy="3896140"/>
          </a:xfrm>
          <a:prstGeom prst="straightConnector1">
            <a:avLst/>
          </a:prstGeom>
          <a:noFill/>
          <a:ln cap="flat" cmpd="sng" w="50800">
            <a:solidFill>
              <a:schemeClr val="dk1"/>
            </a:solidFill>
            <a:prstDash val="solid"/>
            <a:miter lim="800000"/>
            <a:headEnd len="sm" w="sm" type="none"/>
            <a:tailEnd len="sm" w="sm" type="none"/>
          </a:ln>
        </p:spPr>
      </p:cxnSp>
      <p:cxnSp>
        <p:nvCxnSpPr>
          <p:cNvPr id="627" name="Google Shape;627;p13"/>
          <p:cNvCxnSpPr/>
          <p:nvPr/>
        </p:nvCxnSpPr>
        <p:spPr>
          <a:xfrm rot="10800000">
            <a:off x="4210842" y="5843754"/>
            <a:ext cx="2533619" cy="0"/>
          </a:xfrm>
          <a:prstGeom prst="straightConnector1">
            <a:avLst/>
          </a:prstGeom>
          <a:noFill/>
          <a:ln cap="flat" cmpd="sng" w="50800">
            <a:solidFill>
              <a:schemeClr val="dk1"/>
            </a:solidFill>
            <a:prstDash val="solid"/>
            <a:miter lim="800000"/>
            <a:headEnd len="sm" w="sm" type="none"/>
            <a:tailEnd len="sm" w="sm" type="none"/>
          </a:ln>
        </p:spPr>
      </p:cxnSp>
      <p:cxnSp>
        <p:nvCxnSpPr>
          <p:cNvPr id="628" name="Google Shape;628;p13"/>
          <p:cNvCxnSpPr/>
          <p:nvPr/>
        </p:nvCxnSpPr>
        <p:spPr>
          <a:xfrm>
            <a:off x="7588335" y="1941502"/>
            <a:ext cx="0" cy="3902253"/>
          </a:xfrm>
          <a:prstGeom prst="straightConnector1">
            <a:avLst/>
          </a:prstGeom>
          <a:noFill/>
          <a:ln cap="flat" cmpd="sng" w="50800">
            <a:solidFill>
              <a:schemeClr val="dk1"/>
            </a:solidFill>
            <a:prstDash val="solid"/>
            <a:miter lim="800000"/>
            <a:headEnd len="sm" w="sm" type="none"/>
            <a:tailEnd len="sm" w="sm" type="none"/>
          </a:ln>
        </p:spPr>
      </p:cxnSp>
      <p:cxnSp>
        <p:nvCxnSpPr>
          <p:cNvPr id="629" name="Google Shape;629;p13"/>
          <p:cNvCxnSpPr/>
          <p:nvPr/>
        </p:nvCxnSpPr>
        <p:spPr>
          <a:xfrm>
            <a:off x="4237424" y="1950030"/>
            <a:ext cx="3348000" cy="17939"/>
          </a:xfrm>
          <a:prstGeom prst="straightConnector1">
            <a:avLst/>
          </a:prstGeom>
          <a:noFill/>
          <a:ln cap="flat" cmpd="sng" w="50800">
            <a:solidFill>
              <a:schemeClr val="dk1"/>
            </a:solidFill>
            <a:prstDash val="solid"/>
            <a:miter lim="800000"/>
            <a:headEnd len="sm" w="sm" type="none"/>
            <a:tailEnd len="sm" w="sm" type="none"/>
          </a:ln>
        </p:spPr>
      </p:cxnSp>
      <p:cxnSp>
        <p:nvCxnSpPr>
          <p:cNvPr id="630" name="Google Shape;630;p13"/>
          <p:cNvCxnSpPr/>
          <p:nvPr/>
        </p:nvCxnSpPr>
        <p:spPr>
          <a:xfrm rot="5400000">
            <a:off x="4921514" y="3807522"/>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31" name="Google Shape;631;p13"/>
          <p:cNvCxnSpPr/>
          <p:nvPr/>
        </p:nvCxnSpPr>
        <p:spPr>
          <a:xfrm rot="5400000">
            <a:off x="4195439" y="5308767"/>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32" name="Google Shape;632;p13"/>
          <p:cNvCxnSpPr/>
          <p:nvPr/>
        </p:nvCxnSpPr>
        <p:spPr>
          <a:xfrm rot="5400000">
            <a:off x="4928804" y="5317411"/>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33" name="Google Shape;633;p13"/>
          <p:cNvCxnSpPr/>
          <p:nvPr/>
        </p:nvCxnSpPr>
        <p:spPr>
          <a:xfrm rot="5400000">
            <a:off x="5649117" y="3807521"/>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34" name="Google Shape;634;p13"/>
          <p:cNvCxnSpPr/>
          <p:nvPr/>
        </p:nvCxnSpPr>
        <p:spPr>
          <a:xfrm rot="5400000">
            <a:off x="5649114" y="5308767"/>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35" name="Google Shape;635;p13"/>
          <p:cNvCxnSpPr/>
          <p:nvPr/>
        </p:nvCxnSpPr>
        <p:spPr>
          <a:xfrm>
            <a:off x="7113936" y="5835437"/>
            <a:ext cx="498037" cy="0"/>
          </a:xfrm>
          <a:prstGeom prst="straightConnector1">
            <a:avLst/>
          </a:prstGeom>
          <a:noFill/>
          <a:ln cap="flat" cmpd="sng" w="50800">
            <a:solidFill>
              <a:schemeClr val="dk1"/>
            </a:solidFill>
            <a:prstDash val="solid"/>
            <a:miter lim="800000"/>
            <a:headEnd len="sm" w="sm" type="none"/>
            <a:tailEnd len="sm" w="sm" type="none"/>
          </a:ln>
        </p:spPr>
      </p:cxnSp>
      <p:cxnSp>
        <p:nvCxnSpPr>
          <p:cNvPr id="636" name="Google Shape;636;p13"/>
          <p:cNvCxnSpPr/>
          <p:nvPr/>
        </p:nvCxnSpPr>
        <p:spPr>
          <a:xfrm>
            <a:off x="4709082" y="1928802"/>
            <a:ext cx="0" cy="308911"/>
          </a:xfrm>
          <a:prstGeom prst="straightConnector1">
            <a:avLst/>
          </a:prstGeom>
          <a:noFill/>
          <a:ln cap="flat" cmpd="sng" w="50800">
            <a:solidFill>
              <a:schemeClr val="dk1"/>
            </a:solidFill>
            <a:prstDash val="solid"/>
            <a:miter lim="800000"/>
            <a:headEnd len="sm" w="sm" type="none"/>
            <a:tailEnd len="sm" w="sm" type="none"/>
          </a:ln>
        </p:spPr>
      </p:cxnSp>
      <p:cxnSp>
        <p:nvCxnSpPr>
          <p:cNvPr id="637" name="Google Shape;637;p13"/>
          <p:cNvCxnSpPr/>
          <p:nvPr/>
        </p:nvCxnSpPr>
        <p:spPr>
          <a:xfrm>
            <a:off x="5451209" y="1967652"/>
            <a:ext cx="0" cy="308911"/>
          </a:xfrm>
          <a:prstGeom prst="straightConnector1">
            <a:avLst/>
          </a:prstGeom>
          <a:noFill/>
          <a:ln cap="flat" cmpd="sng" w="50800">
            <a:solidFill>
              <a:schemeClr val="dk1"/>
            </a:solidFill>
            <a:prstDash val="solid"/>
            <a:miter lim="800000"/>
            <a:headEnd len="sm" w="sm" type="none"/>
            <a:tailEnd len="sm" w="sm" type="none"/>
          </a:ln>
        </p:spPr>
      </p:cxnSp>
      <p:cxnSp>
        <p:nvCxnSpPr>
          <p:cNvPr id="638" name="Google Shape;638;p13"/>
          <p:cNvCxnSpPr/>
          <p:nvPr/>
        </p:nvCxnSpPr>
        <p:spPr>
          <a:xfrm>
            <a:off x="6166755" y="1970133"/>
            <a:ext cx="0" cy="308911"/>
          </a:xfrm>
          <a:prstGeom prst="straightConnector1">
            <a:avLst/>
          </a:prstGeom>
          <a:noFill/>
          <a:ln cap="flat" cmpd="sng" w="50800">
            <a:solidFill>
              <a:schemeClr val="dk1"/>
            </a:solidFill>
            <a:prstDash val="solid"/>
            <a:miter lim="800000"/>
            <a:headEnd len="sm" w="sm" type="none"/>
            <a:tailEnd len="sm" w="sm" type="none"/>
          </a:ln>
        </p:spPr>
      </p:cxnSp>
      <p:grpSp>
        <p:nvGrpSpPr>
          <p:cNvPr id="639" name="Google Shape;639;p13"/>
          <p:cNvGrpSpPr/>
          <p:nvPr/>
        </p:nvGrpSpPr>
        <p:grpSpPr>
          <a:xfrm>
            <a:off x="4535428" y="2119275"/>
            <a:ext cx="648002" cy="1456648"/>
            <a:chOff x="7526866" y="3008492"/>
            <a:chExt cx="524934" cy="1092486"/>
          </a:xfrm>
        </p:grpSpPr>
        <p:cxnSp>
          <p:nvCxnSpPr>
            <p:cNvPr id="640" name="Google Shape;640;p13"/>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641" name="Google Shape;641;p13"/>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42" name="Google Shape;642;p13"/>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643" name="Google Shape;643;p13"/>
          <p:cNvGrpSpPr/>
          <p:nvPr/>
        </p:nvGrpSpPr>
        <p:grpSpPr>
          <a:xfrm>
            <a:off x="5291459" y="2119275"/>
            <a:ext cx="648002" cy="1456648"/>
            <a:chOff x="7526866" y="3008492"/>
            <a:chExt cx="524934" cy="1092486"/>
          </a:xfrm>
        </p:grpSpPr>
        <p:cxnSp>
          <p:nvCxnSpPr>
            <p:cNvPr id="644" name="Google Shape;644;p13"/>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645" name="Google Shape;645;p13"/>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46" name="Google Shape;646;p13"/>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647" name="Google Shape;647;p13"/>
          <p:cNvGrpSpPr/>
          <p:nvPr/>
        </p:nvGrpSpPr>
        <p:grpSpPr>
          <a:xfrm>
            <a:off x="5998011" y="2119275"/>
            <a:ext cx="648002" cy="1456648"/>
            <a:chOff x="7526866" y="3008492"/>
            <a:chExt cx="524934" cy="1092486"/>
          </a:xfrm>
        </p:grpSpPr>
        <p:cxnSp>
          <p:nvCxnSpPr>
            <p:cNvPr id="648" name="Google Shape;648;p13"/>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649" name="Google Shape;649;p13"/>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50" name="Google Shape;650;p13"/>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sp>
        <p:nvSpPr>
          <p:cNvPr id="651" name="Google Shape;651;p13"/>
          <p:cNvSpPr/>
          <p:nvPr/>
        </p:nvSpPr>
        <p:spPr>
          <a:xfrm>
            <a:off x="6658448" y="5458815"/>
            <a:ext cx="720000" cy="72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1" anchor="ctr" bIns="72000" lIns="91425" spcFirstLastPara="1" rIns="91425" wrap="square" tIns="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accent1"/>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grpSp>
        <p:nvGrpSpPr>
          <p:cNvPr id="652" name="Google Shape;652;p13"/>
          <p:cNvGrpSpPr/>
          <p:nvPr/>
        </p:nvGrpSpPr>
        <p:grpSpPr>
          <a:xfrm>
            <a:off x="4535103" y="2119274"/>
            <a:ext cx="324326" cy="1456648"/>
            <a:chOff x="7000169" y="1906767"/>
            <a:chExt cx="249665" cy="1092486"/>
          </a:xfrm>
        </p:grpSpPr>
        <p:cxnSp>
          <p:nvCxnSpPr>
            <p:cNvPr id="653" name="Google Shape;653;p13"/>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654" name="Google Shape;654;p13"/>
            <p:cNvSpPr/>
            <p:nvPr/>
          </p:nvSpPr>
          <p:spPr>
            <a:xfrm>
              <a:off x="7000420" y="2756253"/>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55" name="Google Shape;655;p13"/>
            <p:cNvSpPr/>
            <p:nvPr/>
          </p:nvSpPr>
          <p:spPr>
            <a:xfrm>
              <a:off x="7000169" y="1906767"/>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656" name="Google Shape;656;p13"/>
          <p:cNvGrpSpPr/>
          <p:nvPr/>
        </p:nvGrpSpPr>
        <p:grpSpPr>
          <a:xfrm>
            <a:off x="5291134" y="2119274"/>
            <a:ext cx="324326" cy="1456648"/>
            <a:chOff x="7000169" y="1906767"/>
            <a:chExt cx="249665" cy="1092486"/>
          </a:xfrm>
        </p:grpSpPr>
        <p:cxnSp>
          <p:nvCxnSpPr>
            <p:cNvPr id="657" name="Google Shape;657;p13"/>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658" name="Google Shape;658;p13"/>
            <p:cNvSpPr/>
            <p:nvPr/>
          </p:nvSpPr>
          <p:spPr>
            <a:xfrm>
              <a:off x="7000420" y="2756253"/>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59" name="Google Shape;659;p13"/>
            <p:cNvSpPr/>
            <p:nvPr/>
          </p:nvSpPr>
          <p:spPr>
            <a:xfrm>
              <a:off x="7000169" y="1906767"/>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660" name="Google Shape;660;p13"/>
          <p:cNvGrpSpPr/>
          <p:nvPr/>
        </p:nvGrpSpPr>
        <p:grpSpPr>
          <a:xfrm>
            <a:off x="5996649" y="2119274"/>
            <a:ext cx="324007" cy="1456648"/>
            <a:chOff x="6982332" y="1906767"/>
            <a:chExt cx="333532" cy="1092486"/>
          </a:xfrm>
        </p:grpSpPr>
        <p:cxnSp>
          <p:nvCxnSpPr>
            <p:cNvPr id="661" name="Google Shape;661;p13"/>
            <p:cNvCxnSpPr/>
            <p:nvPr/>
          </p:nvCxnSpPr>
          <p:spPr>
            <a:xfrm flipH="1" rot="10800000">
              <a:off x="7162736"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662" name="Google Shape;662;p13"/>
            <p:cNvSpPr/>
            <p:nvPr/>
          </p:nvSpPr>
          <p:spPr>
            <a:xfrm>
              <a:off x="6982339" y="2756253"/>
              <a:ext cx="33352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63" name="Google Shape;663;p13"/>
            <p:cNvSpPr/>
            <p:nvPr/>
          </p:nvSpPr>
          <p:spPr>
            <a:xfrm>
              <a:off x="6982332" y="1906767"/>
              <a:ext cx="33352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664" name="Google Shape;664;p13"/>
          <p:cNvPicPr preferRelativeResize="0"/>
          <p:nvPr/>
        </p:nvPicPr>
        <p:blipFill rotWithShape="1">
          <a:blip r:embed="rId3">
            <a:alphaModFix/>
          </a:blip>
          <a:srcRect b="0" l="0" r="0" t="0"/>
          <a:stretch/>
        </p:blipFill>
        <p:spPr>
          <a:xfrm rot="-5400000">
            <a:off x="4359688" y="4203563"/>
            <a:ext cx="660318" cy="647619"/>
          </a:xfrm>
          <a:prstGeom prst="rect">
            <a:avLst/>
          </a:prstGeom>
          <a:noFill/>
          <a:ln>
            <a:noFill/>
          </a:ln>
        </p:spPr>
      </p:pic>
      <p:pic>
        <p:nvPicPr>
          <p:cNvPr id="665" name="Google Shape;665;p13"/>
          <p:cNvPicPr preferRelativeResize="0"/>
          <p:nvPr/>
        </p:nvPicPr>
        <p:blipFill rotWithShape="1">
          <a:blip r:embed="rId3">
            <a:alphaModFix/>
          </a:blip>
          <a:srcRect b="0" l="0" r="0" t="0"/>
          <a:stretch/>
        </p:blipFill>
        <p:spPr>
          <a:xfrm rot="-5400000">
            <a:off x="5097077" y="4203563"/>
            <a:ext cx="660318" cy="647619"/>
          </a:xfrm>
          <a:prstGeom prst="rect">
            <a:avLst/>
          </a:prstGeom>
          <a:noFill/>
          <a:ln>
            <a:noFill/>
          </a:ln>
        </p:spPr>
      </p:pic>
      <p:pic>
        <p:nvPicPr>
          <p:cNvPr id="666" name="Google Shape;666;p13"/>
          <p:cNvPicPr preferRelativeResize="0"/>
          <p:nvPr/>
        </p:nvPicPr>
        <p:blipFill rotWithShape="1">
          <a:blip r:embed="rId3">
            <a:alphaModFix/>
          </a:blip>
          <a:srcRect b="0" l="0" r="0" t="0"/>
          <a:stretch/>
        </p:blipFill>
        <p:spPr>
          <a:xfrm rot="-5400000">
            <a:off x="5833821" y="4210136"/>
            <a:ext cx="660318" cy="647619"/>
          </a:xfrm>
          <a:prstGeom prst="rect">
            <a:avLst/>
          </a:prstGeom>
          <a:noFill/>
          <a:ln>
            <a:noFill/>
          </a:ln>
        </p:spPr>
      </p:pic>
      <p:pic>
        <p:nvPicPr>
          <p:cNvPr id="667" name="Google Shape;667;p13"/>
          <p:cNvPicPr preferRelativeResize="0"/>
          <p:nvPr/>
        </p:nvPicPr>
        <p:blipFill rotWithShape="1">
          <a:blip r:embed="rId4">
            <a:alphaModFix/>
          </a:blip>
          <a:srcRect b="0" l="0" r="0" t="0"/>
          <a:stretch/>
        </p:blipFill>
        <p:spPr>
          <a:xfrm rot="-5400000">
            <a:off x="4359688" y="4203563"/>
            <a:ext cx="660318" cy="647619"/>
          </a:xfrm>
          <a:prstGeom prst="rect">
            <a:avLst/>
          </a:prstGeom>
          <a:noFill/>
          <a:ln>
            <a:noFill/>
          </a:ln>
        </p:spPr>
      </p:pic>
      <p:pic>
        <p:nvPicPr>
          <p:cNvPr id="668" name="Google Shape;668;p13"/>
          <p:cNvPicPr preferRelativeResize="0"/>
          <p:nvPr/>
        </p:nvPicPr>
        <p:blipFill rotWithShape="1">
          <a:blip r:embed="rId4">
            <a:alphaModFix/>
          </a:blip>
          <a:srcRect b="0" l="0" r="0" t="0"/>
          <a:stretch/>
        </p:blipFill>
        <p:spPr>
          <a:xfrm rot="-5400000">
            <a:off x="5097077" y="4203563"/>
            <a:ext cx="660318" cy="647619"/>
          </a:xfrm>
          <a:prstGeom prst="rect">
            <a:avLst/>
          </a:prstGeom>
          <a:noFill/>
          <a:ln>
            <a:noFill/>
          </a:ln>
        </p:spPr>
      </p:pic>
      <p:pic>
        <p:nvPicPr>
          <p:cNvPr id="669" name="Google Shape;669;p13"/>
          <p:cNvPicPr preferRelativeResize="0"/>
          <p:nvPr/>
        </p:nvPicPr>
        <p:blipFill rotWithShape="1">
          <a:blip r:embed="rId4">
            <a:alphaModFix/>
          </a:blip>
          <a:srcRect b="0" l="0" r="0" t="0"/>
          <a:stretch/>
        </p:blipFill>
        <p:spPr>
          <a:xfrm rot="-5400000">
            <a:off x="5833821" y="4210136"/>
            <a:ext cx="660318" cy="647619"/>
          </a:xfrm>
          <a:prstGeom prst="rect">
            <a:avLst/>
          </a:prstGeom>
          <a:noFill/>
          <a:ln>
            <a:noFill/>
          </a:ln>
        </p:spPr>
      </p:pic>
      <p:sp>
        <p:nvSpPr>
          <p:cNvPr id="670" name="Google Shape;67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Where this Circuit is used?</a:t>
            </a:r>
            <a:endParaRPr b="1">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5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3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6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4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6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6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cxnSp>
        <p:nvCxnSpPr>
          <p:cNvPr id="675" name="Google Shape;675;p14"/>
          <p:cNvCxnSpPr/>
          <p:nvPr/>
        </p:nvCxnSpPr>
        <p:spPr>
          <a:xfrm rot="5400000">
            <a:off x="4028014" y="3987825"/>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76" name="Google Shape;676;p14"/>
          <p:cNvCxnSpPr/>
          <p:nvPr/>
        </p:nvCxnSpPr>
        <p:spPr>
          <a:xfrm rot="10800000">
            <a:off x="4062464" y="2109105"/>
            <a:ext cx="0" cy="3896140"/>
          </a:xfrm>
          <a:prstGeom prst="straightConnector1">
            <a:avLst/>
          </a:prstGeom>
          <a:noFill/>
          <a:ln cap="flat" cmpd="sng" w="50800">
            <a:solidFill>
              <a:schemeClr val="dk1"/>
            </a:solidFill>
            <a:prstDash val="solid"/>
            <a:miter lim="800000"/>
            <a:headEnd len="sm" w="sm" type="none"/>
            <a:tailEnd len="sm" w="sm" type="none"/>
          </a:ln>
        </p:spPr>
      </p:cxnSp>
      <p:cxnSp>
        <p:nvCxnSpPr>
          <p:cNvPr id="677" name="Google Shape;677;p14"/>
          <p:cNvCxnSpPr/>
          <p:nvPr/>
        </p:nvCxnSpPr>
        <p:spPr>
          <a:xfrm rot="10800000">
            <a:off x="4043416" y="6024058"/>
            <a:ext cx="2533619" cy="0"/>
          </a:xfrm>
          <a:prstGeom prst="straightConnector1">
            <a:avLst/>
          </a:prstGeom>
          <a:noFill/>
          <a:ln cap="flat" cmpd="sng" w="50800">
            <a:solidFill>
              <a:schemeClr val="dk1"/>
            </a:solidFill>
            <a:prstDash val="solid"/>
            <a:miter lim="800000"/>
            <a:headEnd len="sm" w="sm" type="none"/>
            <a:tailEnd len="sm" w="sm" type="none"/>
          </a:ln>
        </p:spPr>
      </p:cxnSp>
      <p:cxnSp>
        <p:nvCxnSpPr>
          <p:cNvPr id="678" name="Google Shape;678;p14"/>
          <p:cNvCxnSpPr/>
          <p:nvPr/>
        </p:nvCxnSpPr>
        <p:spPr>
          <a:xfrm>
            <a:off x="7420909" y="2121805"/>
            <a:ext cx="0" cy="1260000"/>
          </a:xfrm>
          <a:prstGeom prst="straightConnector1">
            <a:avLst/>
          </a:prstGeom>
          <a:noFill/>
          <a:ln cap="flat" cmpd="sng" w="50800">
            <a:solidFill>
              <a:schemeClr val="dk1"/>
            </a:solidFill>
            <a:prstDash val="solid"/>
            <a:miter lim="800000"/>
            <a:headEnd len="sm" w="sm" type="none"/>
            <a:tailEnd len="sm" w="sm" type="none"/>
          </a:ln>
        </p:spPr>
      </p:cxnSp>
      <p:cxnSp>
        <p:nvCxnSpPr>
          <p:cNvPr id="679" name="Google Shape;679;p14"/>
          <p:cNvCxnSpPr/>
          <p:nvPr/>
        </p:nvCxnSpPr>
        <p:spPr>
          <a:xfrm>
            <a:off x="4069998" y="2130334"/>
            <a:ext cx="3348000" cy="17939"/>
          </a:xfrm>
          <a:prstGeom prst="straightConnector1">
            <a:avLst/>
          </a:prstGeom>
          <a:noFill/>
          <a:ln cap="flat" cmpd="sng" w="50800">
            <a:solidFill>
              <a:schemeClr val="dk1"/>
            </a:solidFill>
            <a:prstDash val="solid"/>
            <a:miter lim="800000"/>
            <a:headEnd len="sm" w="sm" type="none"/>
            <a:tailEnd len="sm" w="sm" type="none"/>
          </a:ln>
        </p:spPr>
      </p:cxnSp>
      <p:cxnSp>
        <p:nvCxnSpPr>
          <p:cNvPr id="680" name="Google Shape;680;p14"/>
          <p:cNvCxnSpPr/>
          <p:nvPr/>
        </p:nvCxnSpPr>
        <p:spPr>
          <a:xfrm rot="5400000">
            <a:off x="4754088" y="3987826"/>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81" name="Google Shape;681;p14"/>
          <p:cNvCxnSpPr/>
          <p:nvPr/>
        </p:nvCxnSpPr>
        <p:spPr>
          <a:xfrm rot="5400000">
            <a:off x="4028013" y="5489071"/>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82" name="Google Shape;682;p14"/>
          <p:cNvCxnSpPr/>
          <p:nvPr/>
        </p:nvCxnSpPr>
        <p:spPr>
          <a:xfrm rot="5400000">
            <a:off x="4761378" y="5497715"/>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83" name="Google Shape;683;p14"/>
          <p:cNvCxnSpPr/>
          <p:nvPr/>
        </p:nvCxnSpPr>
        <p:spPr>
          <a:xfrm rot="5400000">
            <a:off x="5481691" y="3987825"/>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84" name="Google Shape;684;p14"/>
          <p:cNvCxnSpPr/>
          <p:nvPr/>
        </p:nvCxnSpPr>
        <p:spPr>
          <a:xfrm rot="5400000">
            <a:off x="5481688" y="5489071"/>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685" name="Google Shape;685;p14"/>
          <p:cNvCxnSpPr/>
          <p:nvPr/>
        </p:nvCxnSpPr>
        <p:spPr>
          <a:xfrm>
            <a:off x="6946510" y="6015741"/>
            <a:ext cx="498037" cy="0"/>
          </a:xfrm>
          <a:prstGeom prst="straightConnector1">
            <a:avLst/>
          </a:prstGeom>
          <a:noFill/>
          <a:ln cap="flat" cmpd="sng" w="50800">
            <a:solidFill>
              <a:schemeClr val="dk1"/>
            </a:solidFill>
            <a:prstDash val="solid"/>
            <a:miter lim="800000"/>
            <a:headEnd len="sm" w="sm" type="none"/>
            <a:tailEnd len="sm" w="sm" type="none"/>
          </a:ln>
        </p:spPr>
      </p:cxnSp>
      <p:cxnSp>
        <p:nvCxnSpPr>
          <p:cNvPr id="686" name="Google Shape;686;p14"/>
          <p:cNvCxnSpPr/>
          <p:nvPr/>
        </p:nvCxnSpPr>
        <p:spPr>
          <a:xfrm>
            <a:off x="4541656" y="2109106"/>
            <a:ext cx="0" cy="308911"/>
          </a:xfrm>
          <a:prstGeom prst="straightConnector1">
            <a:avLst/>
          </a:prstGeom>
          <a:noFill/>
          <a:ln cap="flat" cmpd="sng" w="50800">
            <a:solidFill>
              <a:schemeClr val="dk1"/>
            </a:solidFill>
            <a:prstDash val="solid"/>
            <a:miter lim="800000"/>
            <a:headEnd len="sm" w="sm" type="none"/>
            <a:tailEnd len="sm" w="sm" type="none"/>
          </a:ln>
        </p:spPr>
      </p:cxnSp>
      <p:cxnSp>
        <p:nvCxnSpPr>
          <p:cNvPr id="687" name="Google Shape;687;p14"/>
          <p:cNvCxnSpPr/>
          <p:nvPr/>
        </p:nvCxnSpPr>
        <p:spPr>
          <a:xfrm>
            <a:off x="5283783" y="2147956"/>
            <a:ext cx="0" cy="308911"/>
          </a:xfrm>
          <a:prstGeom prst="straightConnector1">
            <a:avLst/>
          </a:prstGeom>
          <a:noFill/>
          <a:ln cap="flat" cmpd="sng" w="50800">
            <a:solidFill>
              <a:schemeClr val="dk1"/>
            </a:solidFill>
            <a:prstDash val="solid"/>
            <a:miter lim="800000"/>
            <a:headEnd len="sm" w="sm" type="none"/>
            <a:tailEnd len="sm" w="sm" type="none"/>
          </a:ln>
        </p:spPr>
      </p:cxnSp>
      <p:cxnSp>
        <p:nvCxnSpPr>
          <p:cNvPr id="688" name="Google Shape;688;p14"/>
          <p:cNvCxnSpPr/>
          <p:nvPr/>
        </p:nvCxnSpPr>
        <p:spPr>
          <a:xfrm>
            <a:off x="5999329" y="2150437"/>
            <a:ext cx="0" cy="308911"/>
          </a:xfrm>
          <a:prstGeom prst="straightConnector1">
            <a:avLst/>
          </a:prstGeom>
          <a:noFill/>
          <a:ln cap="flat" cmpd="sng" w="50800">
            <a:solidFill>
              <a:schemeClr val="dk1"/>
            </a:solidFill>
            <a:prstDash val="solid"/>
            <a:miter lim="800000"/>
            <a:headEnd len="sm" w="sm" type="none"/>
            <a:tailEnd len="sm" w="sm" type="none"/>
          </a:ln>
        </p:spPr>
      </p:cxnSp>
      <p:grpSp>
        <p:nvGrpSpPr>
          <p:cNvPr id="689" name="Google Shape;689;p14"/>
          <p:cNvGrpSpPr/>
          <p:nvPr/>
        </p:nvGrpSpPr>
        <p:grpSpPr>
          <a:xfrm>
            <a:off x="4368002" y="2299579"/>
            <a:ext cx="648002" cy="1456648"/>
            <a:chOff x="7526866" y="3008492"/>
            <a:chExt cx="524934" cy="1092486"/>
          </a:xfrm>
        </p:grpSpPr>
        <p:cxnSp>
          <p:nvCxnSpPr>
            <p:cNvPr id="690" name="Google Shape;690;p14"/>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691" name="Google Shape;691;p14"/>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92" name="Google Shape;692;p14"/>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693" name="Google Shape;693;p14"/>
          <p:cNvGrpSpPr/>
          <p:nvPr/>
        </p:nvGrpSpPr>
        <p:grpSpPr>
          <a:xfrm>
            <a:off x="5124033" y="2299579"/>
            <a:ext cx="648002" cy="1456648"/>
            <a:chOff x="7526866" y="3008492"/>
            <a:chExt cx="524934" cy="1092486"/>
          </a:xfrm>
        </p:grpSpPr>
        <p:cxnSp>
          <p:nvCxnSpPr>
            <p:cNvPr id="694" name="Google Shape;694;p14"/>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695" name="Google Shape;695;p14"/>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696" name="Google Shape;696;p14"/>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697" name="Google Shape;697;p14"/>
          <p:cNvGrpSpPr/>
          <p:nvPr/>
        </p:nvGrpSpPr>
        <p:grpSpPr>
          <a:xfrm>
            <a:off x="5830585" y="2299579"/>
            <a:ext cx="648002" cy="1456648"/>
            <a:chOff x="7526866" y="3008492"/>
            <a:chExt cx="524934" cy="1092486"/>
          </a:xfrm>
        </p:grpSpPr>
        <p:cxnSp>
          <p:nvCxnSpPr>
            <p:cNvPr id="698" name="Google Shape;698;p14"/>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699" name="Google Shape;699;p14"/>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00" name="Google Shape;700;p14"/>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sp>
        <p:nvSpPr>
          <p:cNvPr id="701" name="Google Shape;701;p14"/>
          <p:cNvSpPr/>
          <p:nvPr/>
        </p:nvSpPr>
        <p:spPr>
          <a:xfrm>
            <a:off x="6491022" y="5639119"/>
            <a:ext cx="720000" cy="72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1" anchor="ctr" bIns="72000" lIns="91425" spcFirstLastPara="1" rIns="91425" wrap="square" tIns="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accent1"/>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grpSp>
        <p:nvGrpSpPr>
          <p:cNvPr id="702" name="Google Shape;702;p14"/>
          <p:cNvGrpSpPr/>
          <p:nvPr/>
        </p:nvGrpSpPr>
        <p:grpSpPr>
          <a:xfrm>
            <a:off x="4367677" y="2299578"/>
            <a:ext cx="324326" cy="1456648"/>
            <a:chOff x="7000169" y="1906767"/>
            <a:chExt cx="249665" cy="1092486"/>
          </a:xfrm>
        </p:grpSpPr>
        <p:cxnSp>
          <p:nvCxnSpPr>
            <p:cNvPr id="703" name="Google Shape;703;p14"/>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704" name="Google Shape;704;p14"/>
            <p:cNvSpPr/>
            <p:nvPr/>
          </p:nvSpPr>
          <p:spPr>
            <a:xfrm>
              <a:off x="7000420" y="2756253"/>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05" name="Google Shape;705;p14"/>
            <p:cNvSpPr/>
            <p:nvPr/>
          </p:nvSpPr>
          <p:spPr>
            <a:xfrm>
              <a:off x="7000169" y="1906767"/>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706" name="Google Shape;706;p14"/>
          <p:cNvGrpSpPr/>
          <p:nvPr/>
        </p:nvGrpSpPr>
        <p:grpSpPr>
          <a:xfrm>
            <a:off x="5123708" y="2299578"/>
            <a:ext cx="324326" cy="1456648"/>
            <a:chOff x="7000169" y="1906767"/>
            <a:chExt cx="249665" cy="1092486"/>
          </a:xfrm>
        </p:grpSpPr>
        <p:cxnSp>
          <p:nvCxnSpPr>
            <p:cNvPr id="707" name="Google Shape;707;p14"/>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708" name="Google Shape;708;p14"/>
            <p:cNvSpPr/>
            <p:nvPr/>
          </p:nvSpPr>
          <p:spPr>
            <a:xfrm>
              <a:off x="7000420" y="2756253"/>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09" name="Google Shape;709;p14"/>
            <p:cNvSpPr/>
            <p:nvPr/>
          </p:nvSpPr>
          <p:spPr>
            <a:xfrm>
              <a:off x="7000169" y="1906767"/>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710" name="Google Shape;710;p14"/>
          <p:cNvGrpSpPr/>
          <p:nvPr/>
        </p:nvGrpSpPr>
        <p:grpSpPr>
          <a:xfrm>
            <a:off x="5829223" y="2299578"/>
            <a:ext cx="324007" cy="1456648"/>
            <a:chOff x="6982332" y="1906767"/>
            <a:chExt cx="333532" cy="1092486"/>
          </a:xfrm>
        </p:grpSpPr>
        <p:cxnSp>
          <p:nvCxnSpPr>
            <p:cNvPr id="711" name="Google Shape;711;p14"/>
            <p:cNvCxnSpPr/>
            <p:nvPr/>
          </p:nvCxnSpPr>
          <p:spPr>
            <a:xfrm flipH="1" rot="10800000">
              <a:off x="7162736"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712" name="Google Shape;712;p14"/>
            <p:cNvSpPr/>
            <p:nvPr/>
          </p:nvSpPr>
          <p:spPr>
            <a:xfrm>
              <a:off x="6982339" y="2756253"/>
              <a:ext cx="33352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13" name="Google Shape;713;p14"/>
            <p:cNvSpPr/>
            <p:nvPr/>
          </p:nvSpPr>
          <p:spPr>
            <a:xfrm>
              <a:off x="6982332" y="1906767"/>
              <a:ext cx="33352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714" name="Google Shape;714;p14"/>
          <p:cNvPicPr preferRelativeResize="0"/>
          <p:nvPr/>
        </p:nvPicPr>
        <p:blipFill rotWithShape="1">
          <a:blip r:embed="rId3">
            <a:alphaModFix/>
          </a:blip>
          <a:srcRect b="0" l="0" r="0" t="0"/>
          <a:stretch/>
        </p:blipFill>
        <p:spPr>
          <a:xfrm rot="-5400000">
            <a:off x="4189871" y="4380540"/>
            <a:ext cx="660318" cy="647619"/>
          </a:xfrm>
          <a:prstGeom prst="rect">
            <a:avLst/>
          </a:prstGeom>
          <a:noFill/>
          <a:ln>
            <a:noFill/>
          </a:ln>
        </p:spPr>
      </p:pic>
      <p:pic>
        <p:nvPicPr>
          <p:cNvPr id="715" name="Google Shape;715;p14"/>
          <p:cNvPicPr preferRelativeResize="0"/>
          <p:nvPr/>
        </p:nvPicPr>
        <p:blipFill rotWithShape="1">
          <a:blip r:embed="rId3">
            <a:alphaModFix/>
          </a:blip>
          <a:srcRect b="0" l="0" r="0" t="0"/>
          <a:stretch/>
        </p:blipFill>
        <p:spPr>
          <a:xfrm rot="-5400000">
            <a:off x="4927260" y="4380540"/>
            <a:ext cx="660318" cy="647619"/>
          </a:xfrm>
          <a:prstGeom prst="rect">
            <a:avLst/>
          </a:prstGeom>
          <a:noFill/>
          <a:ln>
            <a:noFill/>
          </a:ln>
        </p:spPr>
      </p:pic>
      <p:pic>
        <p:nvPicPr>
          <p:cNvPr id="716" name="Google Shape;716;p14"/>
          <p:cNvPicPr preferRelativeResize="0"/>
          <p:nvPr/>
        </p:nvPicPr>
        <p:blipFill rotWithShape="1">
          <a:blip r:embed="rId3">
            <a:alphaModFix/>
          </a:blip>
          <a:srcRect b="0" l="0" r="0" t="0"/>
          <a:stretch/>
        </p:blipFill>
        <p:spPr>
          <a:xfrm rot="-5400000">
            <a:off x="5664004" y="4387113"/>
            <a:ext cx="660318" cy="647619"/>
          </a:xfrm>
          <a:prstGeom prst="rect">
            <a:avLst/>
          </a:prstGeom>
          <a:noFill/>
          <a:ln>
            <a:noFill/>
          </a:ln>
        </p:spPr>
      </p:pic>
      <p:pic>
        <p:nvPicPr>
          <p:cNvPr id="717" name="Google Shape;717;p14"/>
          <p:cNvPicPr preferRelativeResize="0"/>
          <p:nvPr/>
        </p:nvPicPr>
        <p:blipFill rotWithShape="1">
          <a:blip r:embed="rId4">
            <a:alphaModFix/>
          </a:blip>
          <a:srcRect b="0" l="0" r="0" t="0"/>
          <a:stretch/>
        </p:blipFill>
        <p:spPr>
          <a:xfrm rot="-5400000">
            <a:off x="4189871" y="4380540"/>
            <a:ext cx="660318" cy="647619"/>
          </a:xfrm>
          <a:prstGeom prst="rect">
            <a:avLst/>
          </a:prstGeom>
          <a:noFill/>
          <a:ln>
            <a:noFill/>
          </a:ln>
        </p:spPr>
      </p:pic>
      <p:pic>
        <p:nvPicPr>
          <p:cNvPr id="718" name="Google Shape;718;p14"/>
          <p:cNvPicPr preferRelativeResize="0"/>
          <p:nvPr/>
        </p:nvPicPr>
        <p:blipFill rotWithShape="1">
          <a:blip r:embed="rId4">
            <a:alphaModFix/>
          </a:blip>
          <a:srcRect b="0" l="0" r="0" t="0"/>
          <a:stretch/>
        </p:blipFill>
        <p:spPr>
          <a:xfrm rot="-5400000">
            <a:off x="4927260" y="4380540"/>
            <a:ext cx="660318" cy="647619"/>
          </a:xfrm>
          <a:prstGeom prst="rect">
            <a:avLst/>
          </a:prstGeom>
          <a:noFill/>
          <a:ln>
            <a:noFill/>
          </a:ln>
        </p:spPr>
      </p:pic>
      <p:pic>
        <p:nvPicPr>
          <p:cNvPr id="719" name="Google Shape;719;p14"/>
          <p:cNvPicPr preferRelativeResize="0"/>
          <p:nvPr/>
        </p:nvPicPr>
        <p:blipFill rotWithShape="1">
          <a:blip r:embed="rId4">
            <a:alphaModFix/>
          </a:blip>
          <a:srcRect b="0" l="0" r="0" t="0"/>
          <a:stretch/>
        </p:blipFill>
        <p:spPr>
          <a:xfrm rot="-5400000">
            <a:off x="5664004" y="4387113"/>
            <a:ext cx="660318" cy="647619"/>
          </a:xfrm>
          <a:prstGeom prst="rect">
            <a:avLst/>
          </a:prstGeom>
          <a:noFill/>
          <a:ln>
            <a:noFill/>
          </a:ln>
        </p:spPr>
      </p:pic>
      <p:cxnSp>
        <p:nvCxnSpPr>
          <p:cNvPr id="720" name="Google Shape;720;p14"/>
          <p:cNvCxnSpPr/>
          <p:nvPr/>
        </p:nvCxnSpPr>
        <p:spPr>
          <a:xfrm>
            <a:off x="7419499" y="4522682"/>
            <a:ext cx="0" cy="1512000"/>
          </a:xfrm>
          <a:prstGeom prst="straightConnector1">
            <a:avLst/>
          </a:prstGeom>
          <a:noFill/>
          <a:ln cap="flat" cmpd="sng" w="50800">
            <a:solidFill>
              <a:schemeClr val="dk1"/>
            </a:solidFill>
            <a:prstDash val="solid"/>
            <a:miter lim="800000"/>
            <a:headEnd len="sm" w="sm" type="none"/>
            <a:tailEnd len="sm" w="sm" type="none"/>
          </a:ln>
        </p:spPr>
      </p:cxnSp>
      <p:grpSp>
        <p:nvGrpSpPr>
          <p:cNvPr id="721" name="Google Shape;721;p14"/>
          <p:cNvGrpSpPr/>
          <p:nvPr/>
        </p:nvGrpSpPr>
        <p:grpSpPr>
          <a:xfrm>
            <a:off x="7249123" y="3225741"/>
            <a:ext cx="648002" cy="1456648"/>
            <a:chOff x="7526866" y="3008492"/>
            <a:chExt cx="524934" cy="1092486"/>
          </a:xfrm>
        </p:grpSpPr>
        <p:cxnSp>
          <p:nvCxnSpPr>
            <p:cNvPr id="722" name="Google Shape;722;p14"/>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723" name="Google Shape;723;p14"/>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24" name="Google Shape;724;p14"/>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725" name="Google Shape;725;p14"/>
          <p:cNvGrpSpPr/>
          <p:nvPr/>
        </p:nvGrpSpPr>
        <p:grpSpPr>
          <a:xfrm>
            <a:off x="7248798" y="3225740"/>
            <a:ext cx="324326" cy="1456648"/>
            <a:chOff x="7000169" y="1906767"/>
            <a:chExt cx="249665" cy="1092486"/>
          </a:xfrm>
        </p:grpSpPr>
        <p:cxnSp>
          <p:nvCxnSpPr>
            <p:cNvPr id="726" name="Google Shape;726;p14"/>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727" name="Google Shape;727;p14"/>
            <p:cNvSpPr/>
            <p:nvPr/>
          </p:nvSpPr>
          <p:spPr>
            <a:xfrm>
              <a:off x="7000420" y="2756253"/>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28" name="Google Shape;728;p14"/>
            <p:cNvSpPr/>
            <p:nvPr/>
          </p:nvSpPr>
          <p:spPr>
            <a:xfrm>
              <a:off x="7000169" y="1906767"/>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729" name="Google Shape;729;p14"/>
          <p:cNvPicPr preferRelativeResize="0"/>
          <p:nvPr/>
        </p:nvPicPr>
        <p:blipFill rotWithShape="1">
          <a:blip r:embed="rId4">
            <a:alphaModFix/>
          </a:blip>
          <a:srcRect b="0" l="0" r="0" t="0"/>
          <a:stretch/>
        </p:blipFill>
        <p:spPr>
          <a:xfrm rot="-5400000">
            <a:off x="4189871" y="4380540"/>
            <a:ext cx="660318" cy="647619"/>
          </a:xfrm>
          <a:prstGeom prst="rect">
            <a:avLst/>
          </a:prstGeom>
          <a:noFill/>
          <a:ln>
            <a:noFill/>
          </a:ln>
        </p:spPr>
      </p:pic>
      <p:pic>
        <p:nvPicPr>
          <p:cNvPr id="730" name="Google Shape;730;p14"/>
          <p:cNvPicPr preferRelativeResize="0"/>
          <p:nvPr/>
        </p:nvPicPr>
        <p:blipFill rotWithShape="1">
          <a:blip r:embed="rId4">
            <a:alphaModFix/>
          </a:blip>
          <a:srcRect b="0" l="0" r="0" t="0"/>
          <a:stretch/>
        </p:blipFill>
        <p:spPr>
          <a:xfrm rot="-5400000">
            <a:off x="4927260" y="4380540"/>
            <a:ext cx="660318" cy="647619"/>
          </a:xfrm>
          <a:prstGeom prst="rect">
            <a:avLst/>
          </a:prstGeom>
          <a:noFill/>
          <a:ln>
            <a:noFill/>
          </a:ln>
        </p:spPr>
      </p:pic>
      <p:pic>
        <p:nvPicPr>
          <p:cNvPr id="731" name="Google Shape;731;p14"/>
          <p:cNvPicPr preferRelativeResize="0"/>
          <p:nvPr/>
        </p:nvPicPr>
        <p:blipFill rotWithShape="1">
          <a:blip r:embed="rId4">
            <a:alphaModFix/>
          </a:blip>
          <a:srcRect b="0" l="0" r="0" t="0"/>
          <a:stretch/>
        </p:blipFill>
        <p:spPr>
          <a:xfrm rot="-5400000">
            <a:off x="5664004" y="4387113"/>
            <a:ext cx="660318" cy="647619"/>
          </a:xfrm>
          <a:prstGeom prst="rect">
            <a:avLst/>
          </a:prstGeom>
          <a:noFill/>
          <a:ln>
            <a:noFill/>
          </a:ln>
        </p:spPr>
      </p:pic>
      <p:sp>
        <p:nvSpPr>
          <p:cNvPr id="732" name="Google Shape;732;p14"/>
          <p:cNvSpPr txBox="1"/>
          <p:nvPr>
            <p:ph type="title"/>
          </p:nvPr>
        </p:nvSpPr>
        <p:spPr>
          <a:xfrm>
            <a:off x="970727" y="30146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Where this Circuit is used?</a:t>
            </a:r>
            <a:endParaRPr b="1">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0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8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0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9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1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9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2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2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5"/>
          <p:cNvSpPr txBox="1"/>
          <p:nvPr>
            <p:ph type="title"/>
          </p:nvPr>
        </p:nvSpPr>
        <p:spPr>
          <a:xfrm>
            <a:off x="2632598" y="227312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Main Switch </a:t>
            </a:r>
            <a:endParaRPr b="1">
              <a:solidFill>
                <a:schemeClr val="accent1"/>
              </a:solidFill>
            </a:endParaRPr>
          </a:p>
        </p:txBody>
      </p:sp>
      <p:cxnSp>
        <p:nvCxnSpPr>
          <p:cNvPr id="738" name="Google Shape;738;p15"/>
          <p:cNvCxnSpPr/>
          <p:nvPr/>
        </p:nvCxnSpPr>
        <p:spPr>
          <a:xfrm rot="5400000">
            <a:off x="1400723" y="3063833"/>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739" name="Google Shape;739;p15"/>
          <p:cNvCxnSpPr/>
          <p:nvPr/>
        </p:nvCxnSpPr>
        <p:spPr>
          <a:xfrm rot="10800000">
            <a:off x="1435173" y="1185113"/>
            <a:ext cx="0" cy="3896140"/>
          </a:xfrm>
          <a:prstGeom prst="straightConnector1">
            <a:avLst/>
          </a:prstGeom>
          <a:noFill/>
          <a:ln cap="flat" cmpd="sng" w="50800">
            <a:solidFill>
              <a:schemeClr val="dk1"/>
            </a:solidFill>
            <a:prstDash val="solid"/>
            <a:miter lim="800000"/>
            <a:headEnd len="sm" w="sm" type="none"/>
            <a:tailEnd len="sm" w="sm" type="none"/>
          </a:ln>
        </p:spPr>
      </p:cxnSp>
      <p:cxnSp>
        <p:nvCxnSpPr>
          <p:cNvPr id="740" name="Google Shape;740;p15"/>
          <p:cNvCxnSpPr/>
          <p:nvPr/>
        </p:nvCxnSpPr>
        <p:spPr>
          <a:xfrm rot="10800000">
            <a:off x="1416125" y="5100066"/>
            <a:ext cx="2533619" cy="0"/>
          </a:xfrm>
          <a:prstGeom prst="straightConnector1">
            <a:avLst/>
          </a:prstGeom>
          <a:noFill/>
          <a:ln cap="flat" cmpd="sng" w="50800">
            <a:solidFill>
              <a:schemeClr val="dk1"/>
            </a:solidFill>
            <a:prstDash val="solid"/>
            <a:miter lim="800000"/>
            <a:headEnd len="sm" w="sm" type="none"/>
            <a:tailEnd len="sm" w="sm" type="none"/>
          </a:ln>
        </p:spPr>
      </p:cxnSp>
      <p:cxnSp>
        <p:nvCxnSpPr>
          <p:cNvPr id="741" name="Google Shape;741;p15"/>
          <p:cNvCxnSpPr/>
          <p:nvPr/>
        </p:nvCxnSpPr>
        <p:spPr>
          <a:xfrm>
            <a:off x="4793618" y="1197813"/>
            <a:ext cx="0" cy="1260000"/>
          </a:xfrm>
          <a:prstGeom prst="straightConnector1">
            <a:avLst/>
          </a:prstGeom>
          <a:noFill/>
          <a:ln cap="flat" cmpd="sng" w="50800">
            <a:solidFill>
              <a:schemeClr val="dk1"/>
            </a:solidFill>
            <a:prstDash val="solid"/>
            <a:miter lim="800000"/>
            <a:headEnd len="sm" w="sm" type="none"/>
            <a:tailEnd len="sm" w="sm" type="none"/>
          </a:ln>
        </p:spPr>
      </p:cxnSp>
      <p:cxnSp>
        <p:nvCxnSpPr>
          <p:cNvPr id="742" name="Google Shape;742;p15"/>
          <p:cNvCxnSpPr/>
          <p:nvPr/>
        </p:nvCxnSpPr>
        <p:spPr>
          <a:xfrm>
            <a:off x="1442707" y="1206342"/>
            <a:ext cx="3348000" cy="17939"/>
          </a:xfrm>
          <a:prstGeom prst="straightConnector1">
            <a:avLst/>
          </a:prstGeom>
          <a:noFill/>
          <a:ln cap="flat" cmpd="sng" w="50800">
            <a:solidFill>
              <a:schemeClr val="dk1"/>
            </a:solidFill>
            <a:prstDash val="solid"/>
            <a:miter lim="800000"/>
            <a:headEnd len="sm" w="sm" type="none"/>
            <a:tailEnd len="sm" w="sm" type="none"/>
          </a:ln>
        </p:spPr>
      </p:cxnSp>
      <p:cxnSp>
        <p:nvCxnSpPr>
          <p:cNvPr id="743" name="Google Shape;743;p15"/>
          <p:cNvCxnSpPr/>
          <p:nvPr/>
        </p:nvCxnSpPr>
        <p:spPr>
          <a:xfrm rot="5400000">
            <a:off x="2126797" y="3063834"/>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744" name="Google Shape;744;p15"/>
          <p:cNvCxnSpPr/>
          <p:nvPr/>
        </p:nvCxnSpPr>
        <p:spPr>
          <a:xfrm rot="5400000">
            <a:off x="1400722" y="4565079"/>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745" name="Google Shape;745;p15"/>
          <p:cNvCxnSpPr/>
          <p:nvPr/>
        </p:nvCxnSpPr>
        <p:spPr>
          <a:xfrm rot="5400000">
            <a:off x="2134087" y="4573723"/>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746" name="Google Shape;746;p15"/>
          <p:cNvCxnSpPr/>
          <p:nvPr/>
        </p:nvCxnSpPr>
        <p:spPr>
          <a:xfrm rot="5400000">
            <a:off x="2854400" y="3063833"/>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747" name="Google Shape;747;p15"/>
          <p:cNvCxnSpPr/>
          <p:nvPr/>
        </p:nvCxnSpPr>
        <p:spPr>
          <a:xfrm rot="5400000">
            <a:off x="2854397" y="4565079"/>
            <a:ext cx="1027287" cy="0"/>
          </a:xfrm>
          <a:prstGeom prst="straightConnector1">
            <a:avLst/>
          </a:prstGeom>
          <a:noFill/>
          <a:ln cap="flat" cmpd="sng" w="50800">
            <a:solidFill>
              <a:schemeClr val="dk1"/>
            </a:solidFill>
            <a:prstDash val="solid"/>
            <a:miter lim="800000"/>
            <a:headEnd len="sm" w="sm" type="none"/>
            <a:tailEnd len="sm" w="sm" type="none"/>
          </a:ln>
        </p:spPr>
      </p:cxnSp>
      <p:cxnSp>
        <p:nvCxnSpPr>
          <p:cNvPr id="748" name="Google Shape;748;p15"/>
          <p:cNvCxnSpPr/>
          <p:nvPr/>
        </p:nvCxnSpPr>
        <p:spPr>
          <a:xfrm>
            <a:off x="4319219" y="5091749"/>
            <a:ext cx="498037" cy="0"/>
          </a:xfrm>
          <a:prstGeom prst="straightConnector1">
            <a:avLst/>
          </a:prstGeom>
          <a:noFill/>
          <a:ln cap="flat" cmpd="sng" w="50800">
            <a:solidFill>
              <a:schemeClr val="dk1"/>
            </a:solidFill>
            <a:prstDash val="solid"/>
            <a:miter lim="800000"/>
            <a:headEnd len="sm" w="sm" type="none"/>
            <a:tailEnd len="sm" w="sm" type="none"/>
          </a:ln>
        </p:spPr>
      </p:cxnSp>
      <p:cxnSp>
        <p:nvCxnSpPr>
          <p:cNvPr id="749" name="Google Shape;749;p15"/>
          <p:cNvCxnSpPr/>
          <p:nvPr/>
        </p:nvCxnSpPr>
        <p:spPr>
          <a:xfrm>
            <a:off x="1914365" y="1185114"/>
            <a:ext cx="0" cy="308911"/>
          </a:xfrm>
          <a:prstGeom prst="straightConnector1">
            <a:avLst/>
          </a:prstGeom>
          <a:noFill/>
          <a:ln cap="flat" cmpd="sng" w="50800">
            <a:solidFill>
              <a:schemeClr val="dk1"/>
            </a:solidFill>
            <a:prstDash val="solid"/>
            <a:miter lim="800000"/>
            <a:headEnd len="sm" w="sm" type="none"/>
            <a:tailEnd len="sm" w="sm" type="none"/>
          </a:ln>
        </p:spPr>
      </p:cxnSp>
      <p:cxnSp>
        <p:nvCxnSpPr>
          <p:cNvPr id="750" name="Google Shape;750;p15"/>
          <p:cNvCxnSpPr/>
          <p:nvPr/>
        </p:nvCxnSpPr>
        <p:spPr>
          <a:xfrm>
            <a:off x="2656492" y="1223964"/>
            <a:ext cx="0" cy="308911"/>
          </a:xfrm>
          <a:prstGeom prst="straightConnector1">
            <a:avLst/>
          </a:prstGeom>
          <a:noFill/>
          <a:ln cap="flat" cmpd="sng" w="50800">
            <a:solidFill>
              <a:schemeClr val="dk1"/>
            </a:solidFill>
            <a:prstDash val="solid"/>
            <a:miter lim="800000"/>
            <a:headEnd len="sm" w="sm" type="none"/>
            <a:tailEnd len="sm" w="sm" type="none"/>
          </a:ln>
        </p:spPr>
      </p:cxnSp>
      <p:cxnSp>
        <p:nvCxnSpPr>
          <p:cNvPr id="751" name="Google Shape;751;p15"/>
          <p:cNvCxnSpPr/>
          <p:nvPr/>
        </p:nvCxnSpPr>
        <p:spPr>
          <a:xfrm>
            <a:off x="3372038" y="1226445"/>
            <a:ext cx="0" cy="308911"/>
          </a:xfrm>
          <a:prstGeom prst="straightConnector1">
            <a:avLst/>
          </a:prstGeom>
          <a:noFill/>
          <a:ln cap="flat" cmpd="sng" w="50800">
            <a:solidFill>
              <a:schemeClr val="dk1"/>
            </a:solidFill>
            <a:prstDash val="solid"/>
            <a:miter lim="800000"/>
            <a:headEnd len="sm" w="sm" type="none"/>
            <a:tailEnd len="sm" w="sm" type="none"/>
          </a:ln>
        </p:spPr>
      </p:cxnSp>
      <p:grpSp>
        <p:nvGrpSpPr>
          <p:cNvPr id="752" name="Google Shape;752;p15"/>
          <p:cNvGrpSpPr/>
          <p:nvPr/>
        </p:nvGrpSpPr>
        <p:grpSpPr>
          <a:xfrm>
            <a:off x="1740711" y="1375587"/>
            <a:ext cx="648002" cy="1456648"/>
            <a:chOff x="7526866" y="3008492"/>
            <a:chExt cx="524934" cy="1092486"/>
          </a:xfrm>
        </p:grpSpPr>
        <p:cxnSp>
          <p:nvCxnSpPr>
            <p:cNvPr id="753" name="Google Shape;753;p15"/>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754" name="Google Shape;754;p15"/>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55" name="Google Shape;755;p15"/>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756" name="Google Shape;756;p15"/>
          <p:cNvGrpSpPr/>
          <p:nvPr/>
        </p:nvGrpSpPr>
        <p:grpSpPr>
          <a:xfrm>
            <a:off x="2496742" y="1375587"/>
            <a:ext cx="648002" cy="1456648"/>
            <a:chOff x="7526866" y="3008492"/>
            <a:chExt cx="524934" cy="1092486"/>
          </a:xfrm>
        </p:grpSpPr>
        <p:cxnSp>
          <p:nvCxnSpPr>
            <p:cNvPr id="757" name="Google Shape;757;p15"/>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758" name="Google Shape;758;p15"/>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59" name="Google Shape;759;p15"/>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760" name="Google Shape;760;p15"/>
          <p:cNvGrpSpPr/>
          <p:nvPr/>
        </p:nvGrpSpPr>
        <p:grpSpPr>
          <a:xfrm>
            <a:off x="3203294" y="1375587"/>
            <a:ext cx="648002" cy="1456648"/>
            <a:chOff x="7526866" y="3008492"/>
            <a:chExt cx="524934" cy="1092486"/>
          </a:xfrm>
        </p:grpSpPr>
        <p:cxnSp>
          <p:nvCxnSpPr>
            <p:cNvPr id="761" name="Google Shape;761;p15"/>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762" name="Google Shape;762;p15"/>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63" name="Google Shape;763;p15"/>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sp>
        <p:nvSpPr>
          <p:cNvPr id="764" name="Google Shape;764;p15"/>
          <p:cNvSpPr/>
          <p:nvPr/>
        </p:nvSpPr>
        <p:spPr>
          <a:xfrm>
            <a:off x="3863731" y="4715127"/>
            <a:ext cx="720000" cy="72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1" anchor="ctr" bIns="72000" lIns="91425" spcFirstLastPara="1" rIns="91425" wrap="square" tIns="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accent1"/>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grpSp>
        <p:nvGrpSpPr>
          <p:cNvPr id="765" name="Google Shape;765;p15"/>
          <p:cNvGrpSpPr/>
          <p:nvPr/>
        </p:nvGrpSpPr>
        <p:grpSpPr>
          <a:xfrm>
            <a:off x="1740385" y="1375586"/>
            <a:ext cx="324326" cy="1456648"/>
            <a:chOff x="7000169" y="1906767"/>
            <a:chExt cx="249665" cy="1092486"/>
          </a:xfrm>
        </p:grpSpPr>
        <p:cxnSp>
          <p:nvCxnSpPr>
            <p:cNvPr id="766" name="Google Shape;766;p15"/>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767" name="Google Shape;767;p15"/>
            <p:cNvSpPr/>
            <p:nvPr/>
          </p:nvSpPr>
          <p:spPr>
            <a:xfrm>
              <a:off x="7000420" y="2756253"/>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68" name="Google Shape;768;p15"/>
            <p:cNvSpPr/>
            <p:nvPr/>
          </p:nvSpPr>
          <p:spPr>
            <a:xfrm>
              <a:off x="7000169" y="1906767"/>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769" name="Google Shape;769;p15"/>
          <p:cNvGrpSpPr/>
          <p:nvPr/>
        </p:nvGrpSpPr>
        <p:grpSpPr>
          <a:xfrm>
            <a:off x="2496417" y="1375586"/>
            <a:ext cx="324326" cy="1456648"/>
            <a:chOff x="7000169" y="1906767"/>
            <a:chExt cx="249665" cy="1092486"/>
          </a:xfrm>
        </p:grpSpPr>
        <p:cxnSp>
          <p:nvCxnSpPr>
            <p:cNvPr id="770" name="Google Shape;770;p15"/>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771" name="Google Shape;771;p15"/>
            <p:cNvSpPr/>
            <p:nvPr/>
          </p:nvSpPr>
          <p:spPr>
            <a:xfrm>
              <a:off x="7000420" y="2756253"/>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72" name="Google Shape;772;p15"/>
            <p:cNvSpPr/>
            <p:nvPr/>
          </p:nvSpPr>
          <p:spPr>
            <a:xfrm>
              <a:off x="7000169" y="1906767"/>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773" name="Google Shape;773;p15"/>
          <p:cNvGrpSpPr/>
          <p:nvPr/>
        </p:nvGrpSpPr>
        <p:grpSpPr>
          <a:xfrm>
            <a:off x="3201932" y="1375586"/>
            <a:ext cx="324007" cy="1456648"/>
            <a:chOff x="6982332" y="1906767"/>
            <a:chExt cx="333532" cy="1092486"/>
          </a:xfrm>
        </p:grpSpPr>
        <p:cxnSp>
          <p:nvCxnSpPr>
            <p:cNvPr id="774" name="Google Shape;774;p15"/>
            <p:cNvCxnSpPr/>
            <p:nvPr/>
          </p:nvCxnSpPr>
          <p:spPr>
            <a:xfrm flipH="1" rot="10800000">
              <a:off x="7162736"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775" name="Google Shape;775;p15"/>
            <p:cNvSpPr/>
            <p:nvPr/>
          </p:nvSpPr>
          <p:spPr>
            <a:xfrm>
              <a:off x="6982339" y="2756253"/>
              <a:ext cx="33352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76" name="Google Shape;776;p15"/>
            <p:cNvSpPr/>
            <p:nvPr/>
          </p:nvSpPr>
          <p:spPr>
            <a:xfrm>
              <a:off x="6982332" y="1906767"/>
              <a:ext cx="333525"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777" name="Google Shape;777;p15"/>
          <p:cNvPicPr preferRelativeResize="0"/>
          <p:nvPr/>
        </p:nvPicPr>
        <p:blipFill rotWithShape="1">
          <a:blip r:embed="rId3">
            <a:alphaModFix/>
          </a:blip>
          <a:srcRect b="0" l="0" r="0" t="0"/>
          <a:stretch/>
        </p:blipFill>
        <p:spPr>
          <a:xfrm rot="-5400000">
            <a:off x="1562580" y="3456548"/>
            <a:ext cx="660318" cy="647619"/>
          </a:xfrm>
          <a:prstGeom prst="rect">
            <a:avLst/>
          </a:prstGeom>
          <a:noFill/>
          <a:ln>
            <a:noFill/>
          </a:ln>
        </p:spPr>
      </p:pic>
      <p:pic>
        <p:nvPicPr>
          <p:cNvPr id="778" name="Google Shape;778;p15"/>
          <p:cNvPicPr preferRelativeResize="0"/>
          <p:nvPr/>
        </p:nvPicPr>
        <p:blipFill rotWithShape="1">
          <a:blip r:embed="rId3">
            <a:alphaModFix/>
          </a:blip>
          <a:srcRect b="0" l="0" r="0" t="0"/>
          <a:stretch/>
        </p:blipFill>
        <p:spPr>
          <a:xfrm rot="-5400000">
            <a:off x="2299969" y="3456548"/>
            <a:ext cx="660318" cy="647619"/>
          </a:xfrm>
          <a:prstGeom prst="rect">
            <a:avLst/>
          </a:prstGeom>
          <a:noFill/>
          <a:ln>
            <a:noFill/>
          </a:ln>
        </p:spPr>
      </p:pic>
      <p:pic>
        <p:nvPicPr>
          <p:cNvPr id="779" name="Google Shape;779;p15"/>
          <p:cNvPicPr preferRelativeResize="0"/>
          <p:nvPr/>
        </p:nvPicPr>
        <p:blipFill rotWithShape="1">
          <a:blip r:embed="rId3">
            <a:alphaModFix/>
          </a:blip>
          <a:srcRect b="0" l="0" r="0" t="0"/>
          <a:stretch/>
        </p:blipFill>
        <p:spPr>
          <a:xfrm rot="-5400000">
            <a:off x="3036713" y="3463121"/>
            <a:ext cx="660318" cy="647619"/>
          </a:xfrm>
          <a:prstGeom prst="rect">
            <a:avLst/>
          </a:prstGeom>
          <a:noFill/>
          <a:ln>
            <a:noFill/>
          </a:ln>
        </p:spPr>
      </p:pic>
      <p:pic>
        <p:nvPicPr>
          <p:cNvPr id="780" name="Google Shape;780;p15"/>
          <p:cNvPicPr preferRelativeResize="0"/>
          <p:nvPr/>
        </p:nvPicPr>
        <p:blipFill rotWithShape="1">
          <a:blip r:embed="rId4">
            <a:alphaModFix/>
          </a:blip>
          <a:srcRect b="0" l="0" r="0" t="0"/>
          <a:stretch/>
        </p:blipFill>
        <p:spPr>
          <a:xfrm rot="-5400000">
            <a:off x="1562580" y="3456548"/>
            <a:ext cx="660318" cy="647619"/>
          </a:xfrm>
          <a:prstGeom prst="rect">
            <a:avLst/>
          </a:prstGeom>
          <a:noFill/>
          <a:ln>
            <a:noFill/>
          </a:ln>
        </p:spPr>
      </p:pic>
      <p:pic>
        <p:nvPicPr>
          <p:cNvPr id="781" name="Google Shape;781;p15"/>
          <p:cNvPicPr preferRelativeResize="0"/>
          <p:nvPr/>
        </p:nvPicPr>
        <p:blipFill rotWithShape="1">
          <a:blip r:embed="rId4">
            <a:alphaModFix/>
          </a:blip>
          <a:srcRect b="0" l="0" r="0" t="0"/>
          <a:stretch/>
        </p:blipFill>
        <p:spPr>
          <a:xfrm rot="-5400000">
            <a:off x="2299969" y="3456548"/>
            <a:ext cx="660318" cy="647619"/>
          </a:xfrm>
          <a:prstGeom prst="rect">
            <a:avLst/>
          </a:prstGeom>
          <a:noFill/>
          <a:ln>
            <a:noFill/>
          </a:ln>
        </p:spPr>
      </p:pic>
      <p:pic>
        <p:nvPicPr>
          <p:cNvPr id="782" name="Google Shape;782;p15"/>
          <p:cNvPicPr preferRelativeResize="0"/>
          <p:nvPr/>
        </p:nvPicPr>
        <p:blipFill rotWithShape="1">
          <a:blip r:embed="rId4">
            <a:alphaModFix/>
          </a:blip>
          <a:srcRect b="0" l="0" r="0" t="0"/>
          <a:stretch/>
        </p:blipFill>
        <p:spPr>
          <a:xfrm rot="-5400000">
            <a:off x="3036713" y="3463121"/>
            <a:ext cx="660318" cy="647619"/>
          </a:xfrm>
          <a:prstGeom prst="rect">
            <a:avLst/>
          </a:prstGeom>
          <a:noFill/>
          <a:ln>
            <a:noFill/>
          </a:ln>
        </p:spPr>
      </p:pic>
      <p:cxnSp>
        <p:nvCxnSpPr>
          <p:cNvPr id="783" name="Google Shape;783;p15"/>
          <p:cNvCxnSpPr/>
          <p:nvPr/>
        </p:nvCxnSpPr>
        <p:spPr>
          <a:xfrm>
            <a:off x="4792208" y="3598690"/>
            <a:ext cx="0" cy="1512000"/>
          </a:xfrm>
          <a:prstGeom prst="straightConnector1">
            <a:avLst/>
          </a:prstGeom>
          <a:noFill/>
          <a:ln cap="flat" cmpd="sng" w="50800">
            <a:solidFill>
              <a:schemeClr val="dk1"/>
            </a:solidFill>
            <a:prstDash val="solid"/>
            <a:miter lim="800000"/>
            <a:headEnd len="sm" w="sm" type="none"/>
            <a:tailEnd len="sm" w="sm" type="none"/>
          </a:ln>
        </p:spPr>
      </p:cxnSp>
      <p:grpSp>
        <p:nvGrpSpPr>
          <p:cNvPr id="784" name="Google Shape;784;p15"/>
          <p:cNvGrpSpPr/>
          <p:nvPr/>
        </p:nvGrpSpPr>
        <p:grpSpPr>
          <a:xfrm>
            <a:off x="4621832" y="2301749"/>
            <a:ext cx="648002" cy="1456648"/>
            <a:chOff x="7526866" y="3008492"/>
            <a:chExt cx="524934" cy="1092486"/>
          </a:xfrm>
        </p:grpSpPr>
        <p:cxnSp>
          <p:nvCxnSpPr>
            <p:cNvPr id="785" name="Google Shape;785;p15"/>
            <p:cNvCxnSpPr/>
            <p:nvPr/>
          </p:nvCxnSpPr>
          <p:spPr>
            <a:xfrm flipH="1" rot="10800000">
              <a:off x="7646664" y="3225800"/>
              <a:ext cx="405136" cy="752272"/>
            </a:xfrm>
            <a:prstGeom prst="straightConnector1">
              <a:avLst/>
            </a:prstGeom>
            <a:noFill/>
            <a:ln cap="flat" cmpd="sng" w="76200">
              <a:solidFill>
                <a:schemeClr val="dk1"/>
              </a:solidFill>
              <a:prstDash val="solid"/>
              <a:miter lim="800000"/>
              <a:headEnd len="sm" w="sm" type="none"/>
              <a:tailEnd len="sm" w="sm" type="none"/>
            </a:ln>
          </p:spPr>
        </p:cxnSp>
        <p:sp>
          <p:nvSpPr>
            <p:cNvPr id="786" name="Google Shape;786;p15"/>
            <p:cNvSpPr/>
            <p:nvPr/>
          </p:nvSpPr>
          <p:spPr>
            <a:xfrm>
              <a:off x="7526866" y="3857978"/>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87" name="Google Shape;787;p15"/>
            <p:cNvSpPr/>
            <p:nvPr/>
          </p:nvSpPr>
          <p:spPr>
            <a:xfrm>
              <a:off x="7526866" y="3008492"/>
              <a:ext cx="262467"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788" name="Google Shape;788;p15"/>
          <p:cNvGrpSpPr/>
          <p:nvPr/>
        </p:nvGrpSpPr>
        <p:grpSpPr>
          <a:xfrm>
            <a:off x="4621507" y="2301748"/>
            <a:ext cx="324326" cy="1456648"/>
            <a:chOff x="7000169" y="1906767"/>
            <a:chExt cx="249665" cy="1092486"/>
          </a:xfrm>
        </p:grpSpPr>
        <p:cxnSp>
          <p:nvCxnSpPr>
            <p:cNvPr id="789" name="Google Shape;789;p15"/>
            <p:cNvCxnSpPr/>
            <p:nvPr/>
          </p:nvCxnSpPr>
          <p:spPr>
            <a:xfrm flipH="1" rot="10800000">
              <a:off x="7110442" y="2003778"/>
              <a:ext cx="128558" cy="882094"/>
            </a:xfrm>
            <a:prstGeom prst="straightConnector1">
              <a:avLst/>
            </a:prstGeom>
            <a:noFill/>
            <a:ln cap="flat" cmpd="sng" w="76200">
              <a:solidFill>
                <a:schemeClr val="dk1"/>
              </a:solidFill>
              <a:prstDash val="solid"/>
              <a:miter lim="800000"/>
              <a:headEnd len="sm" w="sm" type="none"/>
              <a:tailEnd len="sm" w="sm" type="none"/>
            </a:ln>
          </p:spPr>
        </p:cxnSp>
        <p:sp>
          <p:nvSpPr>
            <p:cNvPr id="790" name="Google Shape;790;p15"/>
            <p:cNvSpPr/>
            <p:nvPr/>
          </p:nvSpPr>
          <p:spPr>
            <a:xfrm>
              <a:off x="7000420" y="2756253"/>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791" name="Google Shape;791;p15"/>
            <p:cNvSpPr/>
            <p:nvPr/>
          </p:nvSpPr>
          <p:spPr>
            <a:xfrm>
              <a:off x="7000169" y="1906767"/>
              <a:ext cx="249414" cy="243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792" name="Google Shape;792;p15"/>
          <p:cNvPicPr preferRelativeResize="0"/>
          <p:nvPr/>
        </p:nvPicPr>
        <p:blipFill rotWithShape="1">
          <a:blip r:embed="rId4">
            <a:alphaModFix/>
          </a:blip>
          <a:srcRect b="0" l="0" r="0" t="0"/>
          <a:stretch/>
        </p:blipFill>
        <p:spPr>
          <a:xfrm rot="-5400000">
            <a:off x="1562580" y="3456548"/>
            <a:ext cx="660318" cy="647619"/>
          </a:xfrm>
          <a:prstGeom prst="rect">
            <a:avLst/>
          </a:prstGeom>
          <a:noFill/>
          <a:ln>
            <a:noFill/>
          </a:ln>
        </p:spPr>
      </p:pic>
      <p:pic>
        <p:nvPicPr>
          <p:cNvPr id="793" name="Google Shape;793;p15"/>
          <p:cNvPicPr preferRelativeResize="0"/>
          <p:nvPr/>
        </p:nvPicPr>
        <p:blipFill rotWithShape="1">
          <a:blip r:embed="rId4">
            <a:alphaModFix/>
          </a:blip>
          <a:srcRect b="0" l="0" r="0" t="0"/>
          <a:stretch/>
        </p:blipFill>
        <p:spPr>
          <a:xfrm rot="-5400000">
            <a:off x="2299969" y="3456548"/>
            <a:ext cx="660318" cy="647619"/>
          </a:xfrm>
          <a:prstGeom prst="rect">
            <a:avLst/>
          </a:prstGeom>
          <a:noFill/>
          <a:ln>
            <a:noFill/>
          </a:ln>
        </p:spPr>
      </p:pic>
      <p:pic>
        <p:nvPicPr>
          <p:cNvPr id="794" name="Google Shape;794;p15"/>
          <p:cNvPicPr preferRelativeResize="0"/>
          <p:nvPr/>
        </p:nvPicPr>
        <p:blipFill rotWithShape="1">
          <a:blip r:embed="rId4">
            <a:alphaModFix/>
          </a:blip>
          <a:srcRect b="0" l="0" r="0" t="0"/>
          <a:stretch/>
        </p:blipFill>
        <p:spPr>
          <a:xfrm rot="-5400000">
            <a:off x="3036713" y="3463121"/>
            <a:ext cx="660318" cy="647619"/>
          </a:xfrm>
          <a:prstGeom prst="rect">
            <a:avLst/>
          </a:prstGeom>
          <a:noFill/>
          <a:ln>
            <a:noFill/>
          </a:ln>
        </p:spPr>
      </p:pic>
      <p:sp>
        <p:nvSpPr>
          <p:cNvPr id="795" name="Google Shape;795;p15"/>
          <p:cNvSpPr/>
          <p:nvPr/>
        </p:nvSpPr>
        <p:spPr>
          <a:xfrm>
            <a:off x="5731099" y="2771614"/>
            <a:ext cx="605307" cy="273368"/>
          </a:xfrm>
          <a:prstGeom prst="lef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6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5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6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7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8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9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6"/>
          <p:cNvPicPr preferRelativeResize="0"/>
          <p:nvPr/>
        </p:nvPicPr>
        <p:blipFill rotWithShape="1">
          <a:blip r:embed="rId3">
            <a:alphaModFix/>
          </a:blip>
          <a:srcRect b="0" l="0" r="0" t="0"/>
          <a:stretch/>
        </p:blipFill>
        <p:spPr>
          <a:xfrm>
            <a:off x="4291856" y="3702753"/>
            <a:ext cx="3091892" cy="1836555"/>
          </a:xfrm>
          <a:prstGeom prst="rect">
            <a:avLst/>
          </a:prstGeom>
          <a:noFill/>
          <a:ln>
            <a:noFill/>
          </a:ln>
        </p:spPr>
      </p:pic>
      <p:grpSp>
        <p:nvGrpSpPr>
          <p:cNvPr id="802" name="Google Shape;802;p16"/>
          <p:cNvGrpSpPr/>
          <p:nvPr/>
        </p:nvGrpSpPr>
        <p:grpSpPr>
          <a:xfrm>
            <a:off x="3703102" y="1825394"/>
            <a:ext cx="3964807" cy="4719251"/>
            <a:chOff x="3696799" y="1210394"/>
            <a:chExt cx="3964807" cy="4719251"/>
          </a:xfrm>
        </p:grpSpPr>
        <p:cxnSp>
          <p:nvCxnSpPr>
            <p:cNvPr id="803" name="Google Shape;803;p16"/>
            <p:cNvCxnSpPr/>
            <p:nvPr/>
          </p:nvCxnSpPr>
          <p:spPr>
            <a:xfrm rot="10800000">
              <a:off x="4000501" y="1684088"/>
              <a:ext cx="545761" cy="0"/>
            </a:xfrm>
            <a:prstGeom prst="straightConnector1">
              <a:avLst/>
            </a:prstGeom>
            <a:noFill/>
            <a:ln cap="flat" cmpd="sng" w="50800">
              <a:solidFill>
                <a:schemeClr val="dk1"/>
              </a:solidFill>
              <a:prstDash val="solid"/>
              <a:miter lim="800000"/>
              <a:headEnd len="sm" w="sm" type="none"/>
              <a:tailEnd len="sm" w="sm" type="none"/>
            </a:ln>
          </p:spPr>
        </p:cxnSp>
        <p:cxnSp>
          <p:nvCxnSpPr>
            <p:cNvPr id="804" name="Google Shape;804;p16"/>
            <p:cNvCxnSpPr/>
            <p:nvPr/>
          </p:nvCxnSpPr>
          <p:spPr>
            <a:xfrm rot="10800000">
              <a:off x="7115844" y="1684088"/>
              <a:ext cx="545761" cy="0"/>
            </a:xfrm>
            <a:prstGeom prst="straightConnector1">
              <a:avLst/>
            </a:prstGeom>
            <a:noFill/>
            <a:ln cap="flat" cmpd="sng" w="50800">
              <a:solidFill>
                <a:schemeClr val="dk1"/>
              </a:solidFill>
              <a:prstDash val="solid"/>
              <a:miter lim="800000"/>
              <a:headEnd len="sm" w="sm" type="none"/>
              <a:tailEnd len="sm" w="sm" type="none"/>
            </a:ln>
          </p:spPr>
        </p:cxnSp>
        <p:cxnSp>
          <p:nvCxnSpPr>
            <p:cNvPr id="805" name="Google Shape;805;p16"/>
            <p:cNvCxnSpPr/>
            <p:nvPr/>
          </p:nvCxnSpPr>
          <p:spPr>
            <a:xfrm rot="10800000">
              <a:off x="4020608" y="1690931"/>
              <a:ext cx="0" cy="3896140"/>
            </a:xfrm>
            <a:prstGeom prst="straightConnector1">
              <a:avLst/>
            </a:prstGeom>
            <a:noFill/>
            <a:ln cap="flat" cmpd="sng" w="50800">
              <a:solidFill>
                <a:schemeClr val="dk1"/>
              </a:solidFill>
              <a:prstDash val="solid"/>
              <a:miter lim="800000"/>
              <a:headEnd len="sm" w="sm" type="none"/>
              <a:tailEnd len="sm" w="sm" type="none"/>
            </a:ln>
          </p:spPr>
        </p:cxnSp>
        <p:cxnSp>
          <p:nvCxnSpPr>
            <p:cNvPr id="806" name="Google Shape;806;p16"/>
            <p:cNvCxnSpPr/>
            <p:nvPr/>
          </p:nvCxnSpPr>
          <p:spPr>
            <a:xfrm rot="10800000">
              <a:off x="4001395" y="5587071"/>
              <a:ext cx="3660210" cy="0"/>
            </a:xfrm>
            <a:prstGeom prst="straightConnector1">
              <a:avLst/>
            </a:prstGeom>
            <a:noFill/>
            <a:ln cap="flat" cmpd="sng" w="50800">
              <a:solidFill>
                <a:schemeClr val="dk1"/>
              </a:solidFill>
              <a:prstDash val="solid"/>
              <a:miter lim="800000"/>
              <a:headEnd len="sm" w="sm" type="none"/>
              <a:tailEnd len="sm" w="sm" type="none"/>
            </a:ln>
          </p:spPr>
        </p:cxnSp>
        <p:cxnSp>
          <p:nvCxnSpPr>
            <p:cNvPr id="807" name="Google Shape;807;p16"/>
            <p:cNvCxnSpPr/>
            <p:nvPr/>
          </p:nvCxnSpPr>
          <p:spPr>
            <a:xfrm>
              <a:off x="7639733" y="1669569"/>
              <a:ext cx="0" cy="3902253"/>
            </a:xfrm>
            <a:prstGeom prst="straightConnector1">
              <a:avLst/>
            </a:prstGeom>
            <a:noFill/>
            <a:ln cap="flat" cmpd="sng" w="50800">
              <a:solidFill>
                <a:schemeClr val="dk1"/>
              </a:solidFill>
              <a:prstDash val="solid"/>
              <a:miter lim="800000"/>
              <a:headEnd len="sm" w="sm" type="none"/>
              <a:tailEnd len="sm" w="sm" type="none"/>
            </a:ln>
          </p:spPr>
        </p:cxnSp>
        <p:sp>
          <p:nvSpPr>
            <p:cNvPr id="808" name="Google Shape;808;p16"/>
            <p:cNvSpPr/>
            <p:nvPr/>
          </p:nvSpPr>
          <p:spPr>
            <a:xfrm>
              <a:off x="5563341" y="5209645"/>
              <a:ext cx="720000" cy="72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1" anchor="ctr" bIns="72000" lIns="91425" spcFirstLastPara="1" rIns="91425" wrap="square" tIns="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accent1"/>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cxnSp>
          <p:nvCxnSpPr>
            <p:cNvPr id="809" name="Google Shape;809;p16"/>
            <p:cNvCxnSpPr/>
            <p:nvPr/>
          </p:nvCxnSpPr>
          <p:spPr>
            <a:xfrm rot="10800000">
              <a:off x="5381266" y="2039979"/>
              <a:ext cx="831870" cy="0"/>
            </a:xfrm>
            <a:prstGeom prst="straightConnector1">
              <a:avLst/>
            </a:prstGeom>
            <a:noFill/>
            <a:ln cap="flat" cmpd="sng" w="50800">
              <a:solidFill>
                <a:schemeClr val="dk1"/>
              </a:solidFill>
              <a:prstDash val="solid"/>
              <a:miter lim="800000"/>
              <a:headEnd len="sm" w="sm" type="none"/>
              <a:tailEnd len="sm" w="sm" type="none"/>
            </a:ln>
          </p:spPr>
        </p:cxnSp>
        <p:cxnSp>
          <p:nvCxnSpPr>
            <p:cNvPr id="810" name="Google Shape;810;p16"/>
            <p:cNvCxnSpPr/>
            <p:nvPr/>
          </p:nvCxnSpPr>
          <p:spPr>
            <a:xfrm rot="10800000">
              <a:off x="5429628" y="1420169"/>
              <a:ext cx="831870" cy="0"/>
            </a:xfrm>
            <a:prstGeom prst="straightConnector1">
              <a:avLst/>
            </a:prstGeom>
            <a:noFill/>
            <a:ln cap="flat" cmpd="sng" w="50800">
              <a:solidFill>
                <a:schemeClr val="dk1"/>
              </a:solidFill>
              <a:prstDash val="solid"/>
              <a:miter lim="800000"/>
              <a:headEnd len="sm" w="sm" type="none"/>
              <a:tailEnd len="sm" w="sm" type="none"/>
            </a:ln>
          </p:spPr>
        </p:cxnSp>
        <p:sp>
          <p:nvSpPr>
            <p:cNvPr id="811" name="Google Shape;811;p16"/>
            <p:cNvSpPr/>
            <p:nvPr/>
          </p:nvSpPr>
          <p:spPr>
            <a:xfrm rot="4266805">
              <a:off x="4448513" y="1503907"/>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12" name="Google Shape;812;p16"/>
            <p:cNvSpPr/>
            <p:nvPr/>
          </p:nvSpPr>
          <p:spPr>
            <a:xfrm flipH="1" rot="-4285199">
              <a:off x="6941048" y="1491170"/>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nvGrpSpPr>
            <p:cNvPr id="813" name="Google Shape;813;p16"/>
            <p:cNvGrpSpPr/>
            <p:nvPr/>
          </p:nvGrpSpPr>
          <p:grpSpPr>
            <a:xfrm>
              <a:off x="4398468" y="1409506"/>
              <a:ext cx="1151251" cy="460847"/>
              <a:chOff x="4273381" y="908960"/>
              <a:chExt cx="1151251" cy="460847"/>
            </a:xfrm>
          </p:grpSpPr>
          <p:cxnSp>
            <p:nvCxnSpPr>
              <p:cNvPr id="814" name="Google Shape;814;p16"/>
              <p:cNvCxnSpPr/>
              <p:nvPr/>
            </p:nvCxnSpPr>
            <p:spPr>
              <a:xfrm flipH="1" rot="-6533195">
                <a:off x="4893882" y="691769"/>
                <a:ext cx="171411" cy="882094"/>
              </a:xfrm>
              <a:prstGeom prst="straightConnector1">
                <a:avLst/>
              </a:prstGeom>
              <a:noFill/>
              <a:ln cap="flat" cmpd="sng" w="76200">
                <a:solidFill>
                  <a:schemeClr val="dk1"/>
                </a:solidFill>
                <a:prstDash val="solid"/>
                <a:miter lim="800000"/>
                <a:headEnd len="sm" w="sm" type="none"/>
                <a:tailEnd len="sm" w="sm" type="none"/>
              </a:ln>
            </p:spPr>
          </p:cxnSp>
          <p:sp>
            <p:nvSpPr>
              <p:cNvPr id="815" name="Google Shape;815;p16"/>
              <p:cNvSpPr/>
              <p:nvPr/>
            </p:nvSpPr>
            <p:spPr>
              <a:xfrm flipH="1" rot="-4285199">
                <a:off x="4316555" y="100263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816" name="Google Shape;816;p16"/>
            <p:cNvGrpSpPr/>
            <p:nvPr/>
          </p:nvGrpSpPr>
          <p:grpSpPr>
            <a:xfrm>
              <a:off x="6161644" y="1385272"/>
              <a:ext cx="1142542" cy="466765"/>
              <a:chOff x="6250826" y="903043"/>
              <a:chExt cx="1142542" cy="466765"/>
            </a:xfrm>
          </p:grpSpPr>
          <p:cxnSp>
            <p:nvCxnSpPr>
              <p:cNvPr id="817" name="Google Shape;817;p16"/>
              <p:cNvCxnSpPr/>
              <p:nvPr/>
            </p:nvCxnSpPr>
            <p:spPr>
              <a:xfrm rot="6533195">
                <a:off x="6610165" y="685852"/>
                <a:ext cx="171411" cy="882094"/>
              </a:xfrm>
              <a:prstGeom prst="straightConnector1">
                <a:avLst/>
              </a:prstGeom>
              <a:noFill/>
              <a:ln cap="flat" cmpd="sng" w="76200">
                <a:solidFill>
                  <a:schemeClr val="dk1"/>
                </a:solidFill>
                <a:prstDash val="solid"/>
                <a:miter lim="800000"/>
                <a:headEnd len="sm" w="sm" type="none"/>
                <a:tailEnd len="sm" w="sm" type="none"/>
              </a:ln>
            </p:spPr>
          </p:cxnSp>
          <p:sp>
            <p:nvSpPr>
              <p:cNvPr id="818" name="Google Shape;818;p16"/>
              <p:cNvSpPr/>
              <p:nvPr/>
            </p:nvSpPr>
            <p:spPr>
              <a:xfrm flipH="1" rot="-4285199">
                <a:off x="7026194" y="1002633"/>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819" name="Google Shape;819;p16"/>
            <p:cNvPicPr preferRelativeResize="0"/>
            <p:nvPr/>
          </p:nvPicPr>
          <p:blipFill rotWithShape="1">
            <a:blip r:embed="rId4">
              <a:alphaModFix/>
            </a:blip>
            <a:srcRect b="0" l="0" r="0" t="0"/>
            <a:stretch/>
          </p:blipFill>
          <p:spPr>
            <a:xfrm rot="-5400000">
              <a:off x="3690449" y="2281967"/>
              <a:ext cx="660318" cy="647619"/>
            </a:xfrm>
            <a:prstGeom prst="rect">
              <a:avLst/>
            </a:prstGeom>
            <a:noFill/>
            <a:ln>
              <a:noFill/>
            </a:ln>
          </p:spPr>
        </p:pic>
        <p:pic>
          <p:nvPicPr>
            <p:cNvPr id="820" name="Google Shape;820;p16"/>
            <p:cNvPicPr preferRelativeResize="0"/>
            <p:nvPr/>
          </p:nvPicPr>
          <p:blipFill rotWithShape="1">
            <a:blip r:embed="rId5">
              <a:alphaModFix/>
            </a:blip>
            <a:srcRect b="0" l="0" r="0" t="0"/>
            <a:stretch/>
          </p:blipFill>
          <p:spPr>
            <a:xfrm rot="-5400000">
              <a:off x="3690450" y="2293650"/>
              <a:ext cx="660318" cy="647619"/>
            </a:xfrm>
            <a:prstGeom prst="rect">
              <a:avLst/>
            </a:prstGeom>
            <a:noFill/>
            <a:ln>
              <a:noFill/>
            </a:ln>
          </p:spPr>
        </p:pic>
        <p:sp>
          <p:nvSpPr>
            <p:cNvPr id="821" name="Google Shape;821;p16"/>
            <p:cNvSpPr/>
            <p:nvPr/>
          </p:nvSpPr>
          <p:spPr>
            <a:xfrm rot="4266805">
              <a:off x="5299115" y="125411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22" name="Google Shape;822;p16"/>
            <p:cNvSpPr/>
            <p:nvPr/>
          </p:nvSpPr>
          <p:spPr>
            <a:xfrm rot="4266805">
              <a:off x="5311815" y="188741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23" name="Google Shape;823;p16"/>
            <p:cNvSpPr/>
            <p:nvPr/>
          </p:nvSpPr>
          <p:spPr>
            <a:xfrm rot="4266805">
              <a:off x="6099498" y="125411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24" name="Google Shape;824;p16"/>
            <p:cNvSpPr/>
            <p:nvPr/>
          </p:nvSpPr>
          <p:spPr>
            <a:xfrm rot="4266805">
              <a:off x="6112198" y="188741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825" name="Google Shape;825;p16"/>
          <p:cNvGrpSpPr/>
          <p:nvPr/>
        </p:nvGrpSpPr>
        <p:grpSpPr>
          <a:xfrm>
            <a:off x="3703102" y="1825394"/>
            <a:ext cx="3964807" cy="4719251"/>
            <a:chOff x="3696799" y="1210394"/>
            <a:chExt cx="3964807" cy="4719251"/>
          </a:xfrm>
        </p:grpSpPr>
        <p:cxnSp>
          <p:nvCxnSpPr>
            <p:cNvPr id="826" name="Google Shape;826;p16"/>
            <p:cNvCxnSpPr/>
            <p:nvPr/>
          </p:nvCxnSpPr>
          <p:spPr>
            <a:xfrm rot="10800000">
              <a:off x="4000501" y="1684088"/>
              <a:ext cx="545761" cy="0"/>
            </a:xfrm>
            <a:prstGeom prst="straightConnector1">
              <a:avLst/>
            </a:prstGeom>
            <a:noFill/>
            <a:ln cap="flat" cmpd="sng" w="50800">
              <a:solidFill>
                <a:schemeClr val="dk1"/>
              </a:solidFill>
              <a:prstDash val="solid"/>
              <a:miter lim="800000"/>
              <a:headEnd len="sm" w="sm" type="none"/>
              <a:tailEnd len="sm" w="sm" type="none"/>
            </a:ln>
          </p:spPr>
        </p:cxnSp>
        <p:cxnSp>
          <p:nvCxnSpPr>
            <p:cNvPr id="827" name="Google Shape;827;p16"/>
            <p:cNvCxnSpPr/>
            <p:nvPr/>
          </p:nvCxnSpPr>
          <p:spPr>
            <a:xfrm rot="10800000">
              <a:off x="7115844" y="1684088"/>
              <a:ext cx="545761" cy="0"/>
            </a:xfrm>
            <a:prstGeom prst="straightConnector1">
              <a:avLst/>
            </a:prstGeom>
            <a:noFill/>
            <a:ln cap="flat" cmpd="sng" w="50800">
              <a:solidFill>
                <a:schemeClr val="dk1"/>
              </a:solidFill>
              <a:prstDash val="solid"/>
              <a:miter lim="800000"/>
              <a:headEnd len="sm" w="sm" type="none"/>
              <a:tailEnd len="sm" w="sm" type="none"/>
            </a:ln>
          </p:spPr>
        </p:cxnSp>
        <p:cxnSp>
          <p:nvCxnSpPr>
            <p:cNvPr id="828" name="Google Shape;828;p16"/>
            <p:cNvCxnSpPr/>
            <p:nvPr/>
          </p:nvCxnSpPr>
          <p:spPr>
            <a:xfrm rot="10800000">
              <a:off x="4020608" y="1690931"/>
              <a:ext cx="0" cy="3896140"/>
            </a:xfrm>
            <a:prstGeom prst="straightConnector1">
              <a:avLst/>
            </a:prstGeom>
            <a:noFill/>
            <a:ln cap="flat" cmpd="sng" w="50800">
              <a:solidFill>
                <a:schemeClr val="dk1"/>
              </a:solidFill>
              <a:prstDash val="solid"/>
              <a:miter lim="800000"/>
              <a:headEnd len="sm" w="sm" type="none"/>
              <a:tailEnd len="sm" w="sm" type="none"/>
            </a:ln>
          </p:spPr>
        </p:cxnSp>
        <p:cxnSp>
          <p:nvCxnSpPr>
            <p:cNvPr id="829" name="Google Shape;829;p16"/>
            <p:cNvCxnSpPr/>
            <p:nvPr/>
          </p:nvCxnSpPr>
          <p:spPr>
            <a:xfrm rot="10800000">
              <a:off x="4001395" y="5587071"/>
              <a:ext cx="3660210" cy="0"/>
            </a:xfrm>
            <a:prstGeom prst="straightConnector1">
              <a:avLst/>
            </a:prstGeom>
            <a:noFill/>
            <a:ln cap="flat" cmpd="sng" w="50800">
              <a:solidFill>
                <a:schemeClr val="dk1"/>
              </a:solidFill>
              <a:prstDash val="solid"/>
              <a:miter lim="800000"/>
              <a:headEnd len="sm" w="sm" type="none"/>
              <a:tailEnd len="sm" w="sm" type="none"/>
            </a:ln>
          </p:spPr>
        </p:cxnSp>
        <p:cxnSp>
          <p:nvCxnSpPr>
            <p:cNvPr id="830" name="Google Shape;830;p16"/>
            <p:cNvCxnSpPr/>
            <p:nvPr/>
          </p:nvCxnSpPr>
          <p:spPr>
            <a:xfrm>
              <a:off x="7639733" y="1669569"/>
              <a:ext cx="0" cy="3902253"/>
            </a:xfrm>
            <a:prstGeom prst="straightConnector1">
              <a:avLst/>
            </a:prstGeom>
            <a:noFill/>
            <a:ln cap="flat" cmpd="sng" w="50800">
              <a:solidFill>
                <a:schemeClr val="dk1"/>
              </a:solidFill>
              <a:prstDash val="solid"/>
              <a:miter lim="800000"/>
              <a:headEnd len="sm" w="sm" type="none"/>
              <a:tailEnd len="sm" w="sm" type="none"/>
            </a:ln>
          </p:spPr>
        </p:cxnSp>
        <p:sp>
          <p:nvSpPr>
            <p:cNvPr id="831" name="Google Shape;831;p16"/>
            <p:cNvSpPr/>
            <p:nvPr/>
          </p:nvSpPr>
          <p:spPr>
            <a:xfrm>
              <a:off x="5563341" y="5209645"/>
              <a:ext cx="720000" cy="72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1" anchor="ctr" bIns="72000" lIns="91425" spcFirstLastPara="1" rIns="91425" wrap="square" tIns="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accent1"/>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cxnSp>
          <p:nvCxnSpPr>
            <p:cNvPr id="832" name="Google Shape;832;p16"/>
            <p:cNvCxnSpPr/>
            <p:nvPr/>
          </p:nvCxnSpPr>
          <p:spPr>
            <a:xfrm rot="10800000">
              <a:off x="5381266" y="2039979"/>
              <a:ext cx="831870" cy="0"/>
            </a:xfrm>
            <a:prstGeom prst="straightConnector1">
              <a:avLst/>
            </a:prstGeom>
            <a:noFill/>
            <a:ln cap="flat" cmpd="sng" w="50800">
              <a:solidFill>
                <a:schemeClr val="dk1"/>
              </a:solidFill>
              <a:prstDash val="solid"/>
              <a:miter lim="800000"/>
              <a:headEnd len="sm" w="sm" type="none"/>
              <a:tailEnd len="sm" w="sm" type="none"/>
            </a:ln>
          </p:spPr>
        </p:cxnSp>
        <p:cxnSp>
          <p:nvCxnSpPr>
            <p:cNvPr id="833" name="Google Shape;833;p16"/>
            <p:cNvCxnSpPr/>
            <p:nvPr/>
          </p:nvCxnSpPr>
          <p:spPr>
            <a:xfrm rot="10800000">
              <a:off x="5429628" y="1420169"/>
              <a:ext cx="831870" cy="0"/>
            </a:xfrm>
            <a:prstGeom prst="straightConnector1">
              <a:avLst/>
            </a:prstGeom>
            <a:noFill/>
            <a:ln cap="flat" cmpd="sng" w="50800">
              <a:solidFill>
                <a:schemeClr val="dk1"/>
              </a:solidFill>
              <a:prstDash val="solid"/>
              <a:miter lim="800000"/>
              <a:headEnd len="sm" w="sm" type="none"/>
              <a:tailEnd len="sm" w="sm" type="none"/>
            </a:ln>
          </p:spPr>
        </p:cxnSp>
        <p:sp>
          <p:nvSpPr>
            <p:cNvPr id="834" name="Google Shape;834;p16"/>
            <p:cNvSpPr/>
            <p:nvPr/>
          </p:nvSpPr>
          <p:spPr>
            <a:xfrm rot="4266805">
              <a:off x="4448513" y="1503907"/>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nvGrpSpPr>
            <p:cNvPr id="835" name="Google Shape;835;p16"/>
            <p:cNvGrpSpPr/>
            <p:nvPr/>
          </p:nvGrpSpPr>
          <p:grpSpPr>
            <a:xfrm>
              <a:off x="6216610" y="1447996"/>
              <a:ext cx="1091612" cy="446055"/>
              <a:chOff x="6268306" y="1977687"/>
              <a:chExt cx="1091612" cy="446055"/>
            </a:xfrm>
          </p:grpSpPr>
          <p:cxnSp>
            <p:nvCxnSpPr>
              <p:cNvPr id="836" name="Google Shape;836;p16"/>
              <p:cNvCxnSpPr/>
              <p:nvPr/>
            </p:nvCxnSpPr>
            <p:spPr>
              <a:xfrm flipH="1">
                <a:off x="6268306" y="2177112"/>
                <a:ext cx="867912" cy="246630"/>
              </a:xfrm>
              <a:prstGeom prst="straightConnector1">
                <a:avLst/>
              </a:prstGeom>
              <a:noFill/>
              <a:ln cap="flat" cmpd="sng" w="76200">
                <a:solidFill>
                  <a:schemeClr val="dk1"/>
                </a:solidFill>
                <a:prstDash val="solid"/>
                <a:miter lim="800000"/>
                <a:headEnd len="sm" w="sm" type="none"/>
                <a:tailEnd len="sm" w="sm" type="none"/>
              </a:ln>
            </p:spPr>
          </p:cxnSp>
          <p:sp>
            <p:nvSpPr>
              <p:cNvPr id="837" name="Google Shape;837;p16"/>
              <p:cNvSpPr/>
              <p:nvPr/>
            </p:nvSpPr>
            <p:spPr>
              <a:xfrm flipH="1" rot="-4285199">
                <a:off x="6992744" y="202086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838" name="Google Shape;838;p16"/>
            <p:cNvGrpSpPr/>
            <p:nvPr/>
          </p:nvGrpSpPr>
          <p:grpSpPr>
            <a:xfrm>
              <a:off x="4398468" y="1409506"/>
              <a:ext cx="1151251" cy="460847"/>
              <a:chOff x="4273381" y="908960"/>
              <a:chExt cx="1151251" cy="460847"/>
            </a:xfrm>
          </p:grpSpPr>
          <p:cxnSp>
            <p:nvCxnSpPr>
              <p:cNvPr id="839" name="Google Shape;839;p16"/>
              <p:cNvCxnSpPr/>
              <p:nvPr/>
            </p:nvCxnSpPr>
            <p:spPr>
              <a:xfrm flipH="1" rot="-6533195">
                <a:off x="4893882" y="691769"/>
                <a:ext cx="171411" cy="882094"/>
              </a:xfrm>
              <a:prstGeom prst="straightConnector1">
                <a:avLst/>
              </a:prstGeom>
              <a:noFill/>
              <a:ln cap="flat" cmpd="sng" w="76200">
                <a:solidFill>
                  <a:schemeClr val="dk1"/>
                </a:solidFill>
                <a:prstDash val="solid"/>
                <a:miter lim="800000"/>
                <a:headEnd len="sm" w="sm" type="none"/>
                <a:tailEnd len="sm" w="sm" type="none"/>
              </a:ln>
            </p:spPr>
          </p:cxnSp>
          <p:sp>
            <p:nvSpPr>
              <p:cNvPr id="840" name="Google Shape;840;p16"/>
              <p:cNvSpPr/>
              <p:nvPr/>
            </p:nvSpPr>
            <p:spPr>
              <a:xfrm flipH="1" rot="-4285199">
                <a:off x="4316555" y="100263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sp>
          <p:nvSpPr>
            <p:cNvPr id="841" name="Google Shape;841;p16"/>
            <p:cNvSpPr/>
            <p:nvPr/>
          </p:nvSpPr>
          <p:spPr>
            <a:xfrm flipH="1" rot="-4285199">
              <a:off x="6937012" y="148486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pic>
          <p:nvPicPr>
            <p:cNvPr id="842" name="Google Shape;842;p16"/>
            <p:cNvPicPr preferRelativeResize="0"/>
            <p:nvPr/>
          </p:nvPicPr>
          <p:blipFill rotWithShape="1">
            <a:blip r:embed="rId4">
              <a:alphaModFix/>
            </a:blip>
            <a:srcRect b="0" l="0" r="0" t="0"/>
            <a:stretch/>
          </p:blipFill>
          <p:spPr>
            <a:xfrm rot="-5400000">
              <a:off x="3690449" y="2281967"/>
              <a:ext cx="660318" cy="647619"/>
            </a:xfrm>
            <a:prstGeom prst="rect">
              <a:avLst/>
            </a:prstGeom>
            <a:noFill/>
            <a:ln>
              <a:noFill/>
            </a:ln>
          </p:spPr>
        </p:pic>
        <p:sp>
          <p:nvSpPr>
            <p:cNvPr id="843" name="Google Shape;843;p16"/>
            <p:cNvSpPr/>
            <p:nvPr/>
          </p:nvSpPr>
          <p:spPr>
            <a:xfrm rot="4266805">
              <a:off x="5299115" y="125411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44" name="Google Shape;844;p16"/>
            <p:cNvSpPr/>
            <p:nvPr/>
          </p:nvSpPr>
          <p:spPr>
            <a:xfrm rot="4266805">
              <a:off x="5311815" y="188741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45" name="Google Shape;845;p16"/>
            <p:cNvSpPr/>
            <p:nvPr/>
          </p:nvSpPr>
          <p:spPr>
            <a:xfrm rot="4266805">
              <a:off x="6099498" y="125411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46" name="Google Shape;846;p16"/>
            <p:cNvSpPr/>
            <p:nvPr/>
          </p:nvSpPr>
          <p:spPr>
            <a:xfrm rot="4266805">
              <a:off x="6112198" y="188741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847" name="Google Shape;847;p16"/>
          <p:cNvGrpSpPr/>
          <p:nvPr/>
        </p:nvGrpSpPr>
        <p:grpSpPr>
          <a:xfrm>
            <a:off x="3703102" y="1825394"/>
            <a:ext cx="3964807" cy="4719251"/>
            <a:chOff x="3696799" y="1210394"/>
            <a:chExt cx="3964807" cy="4719251"/>
          </a:xfrm>
        </p:grpSpPr>
        <p:cxnSp>
          <p:nvCxnSpPr>
            <p:cNvPr id="848" name="Google Shape;848;p16"/>
            <p:cNvCxnSpPr/>
            <p:nvPr/>
          </p:nvCxnSpPr>
          <p:spPr>
            <a:xfrm rot="10800000">
              <a:off x="4000501" y="1684088"/>
              <a:ext cx="545761" cy="0"/>
            </a:xfrm>
            <a:prstGeom prst="straightConnector1">
              <a:avLst/>
            </a:prstGeom>
            <a:noFill/>
            <a:ln cap="flat" cmpd="sng" w="50800">
              <a:solidFill>
                <a:schemeClr val="dk1"/>
              </a:solidFill>
              <a:prstDash val="solid"/>
              <a:miter lim="800000"/>
              <a:headEnd len="sm" w="sm" type="none"/>
              <a:tailEnd len="sm" w="sm" type="none"/>
            </a:ln>
          </p:spPr>
        </p:cxnSp>
        <p:cxnSp>
          <p:nvCxnSpPr>
            <p:cNvPr id="849" name="Google Shape;849;p16"/>
            <p:cNvCxnSpPr/>
            <p:nvPr/>
          </p:nvCxnSpPr>
          <p:spPr>
            <a:xfrm rot="10800000">
              <a:off x="7115844" y="1684088"/>
              <a:ext cx="545761" cy="0"/>
            </a:xfrm>
            <a:prstGeom prst="straightConnector1">
              <a:avLst/>
            </a:prstGeom>
            <a:noFill/>
            <a:ln cap="flat" cmpd="sng" w="50800">
              <a:solidFill>
                <a:schemeClr val="dk1"/>
              </a:solidFill>
              <a:prstDash val="solid"/>
              <a:miter lim="800000"/>
              <a:headEnd len="sm" w="sm" type="none"/>
              <a:tailEnd len="sm" w="sm" type="none"/>
            </a:ln>
          </p:spPr>
        </p:cxnSp>
        <p:cxnSp>
          <p:nvCxnSpPr>
            <p:cNvPr id="850" name="Google Shape;850;p16"/>
            <p:cNvCxnSpPr/>
            <p:nvPr/>
          </p:nvCxnSpPr>
          <p:spPr>
            <a:xfrm rot="10800000">
              <a:off x="4020608" y="1690931"/>
              <a:ext cx="0" cy="3896140"/>
            </a:xfrm>
            <a:prstGeom prst="straightConnector1">
              <a:avLst/>
            </a:prstGeom>
            <a:noFill/>
            <a:ln cap="flat" cmpd="sng" w="50800">
              <a:solidFill>
                <a:schemeClr val="dk1"/>
              </a:solidFill>
              <a:prstDash val="solid"/>
              <a:miter lim="800000"/>
              <a:headEnd len="sm" w="sm" type="none"/>
              <a:tailEnd len="sm" w="sm" type="none"/>
            </a:ln>
          </p:spPr>
        </p:cxnSp>
        <p:cxnSp>
          <p:nvCxnSpPr>
            <p:cNvPr id="851" name="Google Shape;851;p16"/>
            <p:cNvCxnSpPr/>
            <p:nvPr/>
          </p:nvCxnSpPr>
          <p:spPr>
            <a:xfrm rot="10800000">
              <a:off x="4001395" y="5587071"/>
              <a:ext cx="3660210" cy="0"/>
            </a:xfrm>
            <a:prstGeom prst="straightConnector1">
              <a:avLst/>
            </a:prstGeom>
            <a:noFill/>
            <a:ln cap="flat" cmpd="sng" w="50800">
              <a:solidFill>
                <a:schemeClr val="dk1"/>
              </a:solidFill>
              <a:prstDash val="solid"/>
              <a:miter lim="800000"/>
              <a:headEnd len="sm" w="sm" type="none"/>
              <a:tailEnd len="sm" w="sm" type="none"/>
            </a:ln>
          </p:spPr>
        </p:cxnSp>
        <p:cxnSp>
          <p:nvCxnSpPr>
            <p:cNvPr id="852" name="Google Shape;852;p16"/>
            <p:cNvCxnSpPr/>
            <p:nvPr/>
          </p:nvCxnSpPr>
          <p:spPr>
            <a:xfrm>
              <a:off x="7639733" y="1669569"/>
              <a:ext cx="0" cy="3902253"/>
            </a:xfrm>
            <a:prstGeom prst="straightConnector1">
              <a:avLst/>
            </a:prstGeom>
            <a:noFill/>
            <a:ln cap="flat" cmpd="sng" w="50800">
              <a:solidFill>
                <a:schemeClr val="dk1"/>
              </a:solidFill>
              <a:prstDash val="solid"/>
              <a:miter lim="800000"/>
              <a:headEnd len="sm" w="sm" type="none"/>
              <a:tailEnd len="sm" w="sm" type="none"/>
            </a:ln>
          </p:spPr>
        </p:cxnSp>
        <p:sp>
          <p:nvSpPr>
            <p:cNvPr id="853" name="Google Shape;853;p16"/>
            <p:cNvSpPr/>
            <p:nvPr/>
          </p:nvSpPr>
          <p:spPr>
            <a:xfrm>
              <a:off x="5563341" y="5209645"/>
              <a:ext cx="720000" cy="72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1" anchor="ctr" bIns="72000" lIns="91425" spcFirstLastPara="1" rIns="91425" wrap="square" tIns="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accent1"/>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cxnSp>
          <p:nvCxnSpPr>
            <p:cNvPr id="854" name="Google Shape;854;p16"/>
            <p:cNvCxnSpPr/>
            <p:nvPr/>
          </p:nvCxnSpPr>
          <p:spPr>
            <a:xfrm rot="10800000">
              <a:off x="5381266" y="2039979"/>
              <a:ext cx="831870" cy="0"/>
            </a:xfrm>
            <a:prstGeom prst="straightConnector1">
              <a:avLst/>
            </a:prstGeom>
            <a:noFill/>
            <a:ln cap="flat" cmpd="sng" w="50800">
              <a:solidFill>
                <a:schemeClr val="dk1"/>
              </a:solidFill>
              <a:prstDash val="solid"/>
              <a:miter lim="800000"/>
              <a:headEnd len="sm" w="sm" type="none"/>
              <a:tailEnd len="sm" w="sm" type="none"/>
            </a:ln>
          </p:spPr>
        </p:cxnSp>
        <p:cxnSp>
          <p:nvCxnSpPr>
            <p:cNvPr id="855" name="Google Shape;855;p16"/>
            <p:cNvCxnSpPr/>
            <p:nvPr/>
          </p:nvCxnSpPr>
          <p:spPr>
            <a:xfrm rot="10800000">
              <a:off x="5429628" y="1420169"/>
              <a:ext cx="831870" cy="0"/>
            </a:xfrm>
            <a:prstGeom prst="straightConnector1">
              <a:avLst/>
            </a:prstGeom>
            <a:noFill/>
            <a:ln cap="flat" cmpd="sng" w="50800">
              <a:solidFill>
                <a:schemeClr val="dk1"/>
              </a:solidFill>
              <a:prstDash val="solid"/>
              <a:miter lim="800000"/>
              <a:headEnd len="sm" w="sm" type="none"/>
              <a:tailEnd len="sm" w="sm" type="none"/>
            </a:ln>
          </p:spPr>
        </p:cxnSp>
        <p:grpSp>
          <p:nvGrpSpPr>
            <p:cNvPr id="856" name="Google Shape;856;p16"/>
            <p:cNvGrpSpPr/>
            <p:nvPr/>
          </p:nvGrpSpPr>
          <p:grpSpPr>
            <a:xfrm>
              <a:off x="4404796" y="1391282"/>
              <a:ext cx="1133607" cy="766741"/>
              <a:chOff x="4296831" y="1933636"/>
              <a:chExt cx="1133607" cy="766741"/>
            </a:xfrm>
          </p:grpSpPr>
          <p:cxnSp>
            <p:nvCxnSpPr>
              <p:cNvPr id="857" name="Google Shape;857;p16"/>
              <p:cNvCxnSpPr/>
              <p:nvPr/>
            </p:nvCxnSpPr>
            <p:spPr>
              <a:xfrm flipH="1" rot="-6514801">
                <a:off x="4700919" y="1928205"/>
                <a:ext cx="547511" cy="777604"/>
              </a:xfrm>
              <a:prstGeom prst="straightConnector1">
                <a:avLst/>
              </a:prstGeom>
              <a:noFill/>
              <a:ln cap="flat" cmpd="sng" w="76200">
                <a:solidFill>
                  <a:schemeClr val="dk1"/>
                </a:solidFill>
                <a:prstDash val="solid"/>
                <a:miter lim="800000"/>
                <a:headEnd len="sm" w="sm" type="none"/>
                <a:tailEnd len="sm" w="sm" type="none"/>
              </a:ln>
            </p:spPr>
          </p:cxnSp>
          <p:sp>
            <p:nvSpPr>
              <p:cNvPr id="858" name="Google Shape;858;p16"/>
              <p:cNvSpPr/>
              <p:nvPr/>
            </p:nvSpPr>
            <p:spPr>
              <a:xfrm rot="4266805">
                <a:off x="4340548" y="204626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859" name="Google Shape;859;p16"/>
            <p:cNvGrpSpPr/>
            <p:nvPr/>
          </p:nvGrpSpPr>
          <p:grpSpPr>
            <a:xfrm>
              <a:off x="6216610" y="1447996"/>
              <a:ext cx="1091612" cy="446055"/>
              <a:chOff x="6268306" y="1977687"/>
              <a:chExt cx="1091612" cy="446055"/>
            </a:xfrm>
          </p:grpSpPr>
          <p:cxnSp>
            <p:nvCxnSpPr>
              <p:cNvPr id="860" name="Google Shape;860;p16"/>
              <p:cNvCxnSpPr/>
              <p:nvPr/>
            </p:nvCxnSpPr>
            <p:spPr>
              <a:xfrm flipH="1">
                <a:off x="6268306" y="2177112"/>
                <a:ext cx="867912" cy="246630"/>
              </a:xfrm>
              <a:prstGeom prst="straightConnector1">
                <a:avLst/>
              </a:prstGeom>
              <a:noFill/>
              <a:ln cap="flat" cmpd="sng" w="76200">
                <a:solidFill>
                  <a:schemeClr val="dk1"/>
                </a:solidFill>
                <a:prstDash val="solid"/>
                <a:miter lim="800000"/>
                <a:headEnd len="sm" w="sm" type="none"/>
                <a:tailEnd len="sm" w="sm" type="none"/>
              </a:ln>
            </p:spPr>
          </p:cxnSp>
          <p:sp>
            <p:nvSpPr>
              <p:cNvPr id="861" name="Google Shape;861;p16"/>
              <p:cNvSpPr/>
              <p:nvPr/>
            </p:nvSpPr>
            <p:spPr>
              <a:xfrm flipH="1" rot="-4285199">
                <a:off x="6992744" y="202086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sp>
          <p:nvSpPr>
            <p:cNvPr id="862" name="Google Shape;862;p16"/>
            <p:cNvSpPr/>
            <p:nvPr/>
          </p:nvSpPr>
          <p:spPr>
            <a:xfrm flipH="1" rot="-4285199">
              <a:off x="4441642" y="1503178"/>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63" name="Google Shape;863;p16"/>
            <p:cNvSpPr/>
            <p:nvPr/>
          </p:nvSpPr>
          <p:spPr>
            <a:xfrm flipH="1" rot="-4285199">
              <a:off x="6937012" y="148486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pic>
          <p:nvPicPr>
            <p:cNvPr id="864" name="Google Shape;864;p16"/>
            <p:cNvPicPr preferRelativeResize="0"/>
            <p:nvPr/>
          </p:nvPicPr>
          <p:blipFill rotWithShape="1">
            <a:blip r:embed="rId4">
              <a:alphaModFix/>
            </a:blip>
            <a:srcRect b="0" l="0" r="0" t="0"/>
            <a:stretch/>
          </p:blipFill>
          <p:spPr>
            <a:xfrm rot="-5400000">
              <a:off x="3690449" y="2281967"/>
              <a:ext cx="660318" cy="647619"/>
            </a:xfrm>
            <a:prstGeom prst="rect">
              <a:avLst/>
            </a:prstGeom>
            <a:noFill/>
            <a:ln>
              <a:noFill/>
            </a:ln>
          </p:spPr>
        </p:pic>
        <p:pic>
          <p:nvPicPr>
            <p:cNvPr id="865" name="Google Shape;865;p16"/>
            <p:cNvPicPr preferRelativeResize="0"/>
            <p:nvPr/>
          </p:nvPicPr>
          <p:blipFill rotWithShape="1">
            <a:blip r:embed="rId5">
              <a:alphaModFix/>
            </a:blip>
            <a:srcRect b="0" l="0" r="0" t="0"/>
            <a:stretch/>
          </p:blipFill>
          <p:spPr>
            <a:xfrm rot="-5400000">
              <a:off x="3690450" y="2281967"/>
              <a:ext cx="660318" cy="647619"/>
            </a:xfrm>
            <a:prstGeom prst="rect">
              <a:avLst/>
            </a:prstGeom>
            <a:noFill/>
            <a:ln>
              <a:noFill/>
            </a:ln>
          </p:spPr>
        </p:pic>
        <p:sp>
          <p:nvSpPr>
            <p:cNvPr id="866" name="Google Shape;866;p16"/>
            <p:cNvSpPr/>
            <p:nvPr/>
          </p:nvSpPr>
          <p:spPr>
            <a:xfrm rot="4266805">
              <a:off x="5299115" y="125411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67" name="Google Shape;867;p16"/>
            <p:cNvSpPr/>
            <p:nvPr/>
          </p:nvSpPr>
          <p:spPr>
            <a:xfrm rot="4266805">
              <a:off x="5311815" y="188741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68" name="Google Shape;868;p16"/>
            <p:cNvSpPr/>
            <p:nvPr/>
          </p:nvSpPr>
          <p:spPr>
            <a:xfrm rot="4266805">
              <a:off x="6099498" y="125411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69" name="Google Shape;869;p16"/>
            <p:cNvSpPr/>
            <p:nvPr/>
          </p:nvSpPr>
          <p:spPr>
            <a:xfrm rot="4266805">
              <a:off x="6112198" y="188741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grpSp>
        <p:nvGrpSpPr>
          <p:cNvPr id="870" name="Google Shape;870;p16"/>
          <p:cNvGrpSpPr/>
          <p:nvPr/>
        </p:nvGrpSpPr>
        <p:grpSpPr>
          <a:xfrm>
            <a:off x="3703102" y="1825394"/>
            <a:ext cx="3964807" cy="4719251"/>
            <a:chOff x="3696799" y="1210394"/>
            <a:chExt cx="3964807" cy="4719251"/>
          </a:xfrm>
        </p:grpSpPr>
        <p:cxnSp>
          <p:nvCxnSpPr>
            <p:cNvPr id="871" name="Google Shape;871;p16"/>
            <p:cNvCxnSpPr/>
            <p:nvPr/>
          </p:nvCxnSpPr>
          <p:spPr>
            <a:xfrm rot="10800000">
              <a:off x="4000501" y="1684088"/>
              <a:ext cx="545761" cy="0"/>
            </a:xfrm>
            <a:prstGeom prst="straightConnector1">
              <a:avLst/>
            </a:prstGeom>
            <a:noFill/>
            <a:ln cap="flat" cmpd="sng" w="50800">
              <a:solidFill>
                <a:schemeClr val="dk1"/>
              </a:solidFill>
              <a:prstDash val="solid"/>
              <a:miter lim="800000"/>
              <a:headEnd len="sm" w="sm" type="none"/>
              <a:tailEnd len="sm" w="sm" type="none"/>
            </a:ln>
          </p:spPr>
        </p:cxnSp>
        <p:cxnSp>
          <p:nvCxnSpPr>
            <p:cNvPr id="872" name="Google Shape;872;p16"/>
            <p:cNvCxnSpPr/>
            <p:nvPr/>
          </p:nvCxnSpPr>
          <p:spPr>
            <a:xfrm rot="10800000">
              <a:off x="7115844" y="1684088"/>
              <a:ext cx="545761" cy="0"/>
            </a:xfrm>
            <a:prstGeom prst="straightConnector1">
              <a:avLst/>
            </a:prstGeom>
            <a:noFill/>
            <a:ln cap="flat" cmpd="sng" w="50800">
              <a:solidFill>
                <a:schemeClr val="dk1"/>
              </a:solidFill>
              <a:prstDash val="solid"/>
              <a:miter lim="800000"/>
              <a:headEnd len="sm" w="sm" type="none"/>
              <a:tailEnd len="sm" w="sm" type="none"/>
            </a:ln>
          </p:spPr>
        </p:cxnSp>
        <p:cxnSp>
          <p:nvCxnSpPr>
            <p:cNvPr id="873" name="Google Shape;873;p16"/>
            <p:cNvCxnSpPr/>
            <p:nvPr/>
          </p:nvCxnSpPr>
          <p:spPr>
            <a:xfrm rot="10800000">
              <a:off x="4020608" y="1690931"/>
              <a:ext cx="0" cy="3896140"/>
            </a:xfrm>
            <a:prstGeom prst="straightConnector1">
              <a:avLst/>
            </a:prstGeom>
            <a:noFill/>
            <a:ln cap="flat" cmpd="sng" w="50800">
              <a:solidFill>
                <a:schemeClr val="dk1"/>
              </a:solidFill>
              <a:prstDash val="solid"/>
              <a:miter lim="800000"/>
              <a:headEnd len="sm" w="sm" type="none"/>
              <a:tailEnd len="sm" w="sm" type="none"/>
            </a:ln>
          </p:spPr>
        </p:cxnSp>
        <p:cxnSp>
          <p:nvCxnSpPr>
            <p:cNvPr id="874" name="Google Shape;874;p16"/>
            <p:cNvCxnSpPr/>
            <p:nvPr/>
          </p:nvCxnSpPr>
          <p:spPr>
            <a:xfrm rot="10800000">
              <a:off x="4001395" y="5587071"/>
              <a:ext cx="3660210" cy="0"/>
            </a:xfrm>
            <a:prstGeom prst="straightConnector1">
              <a:avLst/>
            </a:prstGeom>
            <a:noFill/>
            <a:ln cap="flat" cmpd="sng" w="50800">
              <a:solidFill>
                <a:schemeClr val="dk1"/>
              </a:solidFill>
              <a:prstDash val="solid"/>
              <a:miter lim="800000"/>
              <a:headEnd len="sm" w="sm" type="none"/>
              <a:tailEnd len="sm" w="sm" type="none"/>
            </a:ln>
          </p:spPr>
        </p:cxnSp>
        <p:cxnSp>
          <p:nvCxnSpPr>
            <p:cNvPr id="875" name="Google Shape;875;p16"/>
            <p:cNvCxnSpPr/>
            <p:nvPr/>
          </p:nvCxnSpPr>
          <p:spPr>
            <a:xfrm>
              <a:off x="7639733" y="1669569"/>
              <a:ext cx="0" cy="3902253"/>
            </a:xfrm>
            <a:prstGeom prst="straightConnector1">
              <a:avLst/>
            </a:prstGeom>
            <a:noFill/>
            <a:ln cap="flat" cmpd="sng" w="50800">
              <a:solidFill>
                <a:schemeClr val="dk1"/>
              </a:solidFill>
              <a:prstDash val="solid"/>
              <a:miter lim="800000"/>
              <a:headEnd len="sm" w="sm" type="none"/>
              <a:tailEnd len="sm" w="sm" type="none"/>
            </a:ln>
          </p:spPr>
        </p:cxnSp>
        <p:sp>
          <p:nvSpPr>
            <p:cNvPr id="876" name="Google Shape;876;p16"/>
            <p:cNvSpPr/>
            <p:nvPr/>
          </p:nvSpPr>
          <p:spPr>
            <a:xfrm>
              <a:off x="5563341" y="5209645"/>
              <a:ext cx="720000" cy="720000"/>
            </a:xfrm>
            <a:prstGeom prst="ellipse">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1" anchor="ctr" bIns="72000" lIns="91425" spcFirstLastPara="1" rIns="91425" wrap="square" tIns="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accent1"/>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p:txBody>
        </p:sp>
        <p:cxnSp>
          <p:nvCxnSpPr>
            <p:cNvPr id="877" name="Google Shape;877;p16"/>
            <p:cNvCxnSpPr/>
            <p:nvPr/>
          </p:nvCxnSpPr>
          <p:spPr>
            <a:xfrm rot="10800000">
              <a:off x="5381266" y="2039979"/>
              <a:ext cx="831870" cy="0"/>
            </a:xfrm>
            <a:prstGeom prst="straightConnector1">
              <a:avLst/>
            </a:prstGeom>
            <a:noFill/>
            <a:ln cap="flat" cmpd="sng" w="50800">
              <a:solidFill>
                <a:schemeClr val="dk1"/>
              </a:solidFill>
              <a:prstDash val="solid"/>
              <a:miter lim="800000"/>
              <a:headEnd len="sm" w="sm" type="none"/>
              <a:tailEnd len="sm" w="sm" type="none"/>
            </a:ln>
          </p:spPr>
        </p:cxnSp>
        <p:cxnSp>
          <p:nvCxnSpPr>
            <p:cNvPr id="878" name="Google Shape;878;p16"/>
            <p:cNvCxnSpPr/>
            <p:nvPr/>
          </p:nvCxnSpPr>
          <p:spPr>
            <a:xfrm rot="10800000">
              <a:off x="5429628" y="1420169"/>
              <a:ext cx="831870" cy="0"/>
            </a:xfrm>
            <a:prstGeom prst="straightConnector1">
              <a:avLst/>
            </a:prstGeom>
            <a:noFill/>
            <a:ln cap="flat" cmpd="sng" w="50800">
              <a:solidFill>
                <a:schemeClr val="dk1"/>
              </a:solidFill>
              <a:prstDash val="solid"/>
              <a:miter lim="800000"/>
              <a:headEnd len="sm" w="sm" type="none"/>
              <a:tailEnd len="sm" w="sm" type="none"/>
            </a:ln>
          </p:spPr>
        </p:cxnSp>
        <p:grpSp>
          <p:nvGrpSpPr>
            <p:cNvPr id="879" name="Google Shape;879;p16"/>
            <p:cNvGrpSpPr/>
            <p:nvPr/>
          </p:nvGrpSpPr>
          <p:grpSpPr>
            <a:xfrm>
              <a:off x="4404796" y="1391282"/>
              <a:ext cx="1133607" cy="766741"/>
              <a:chOff x="4296831" y="1933636"/>
              <a:chExt cx="1133607" cy="766741"/>
            </a:xfrm>
          </p:grpSpPr>
          <p:cxnSp>
            <p:nvCxnSpPr>
              <p:cNvPr id="880" name="Google Shape;880;p16"/>
              <p:cNvCxnSpPr/>
              <p:nvPr/>
            </p:nvCxnSpPr>
            <p:spPr>
              <a:xfrm flipH="1" rot="-6514801">
                <a:off x="4700919" y="1928205"/>
                <a:ext cx="547511" cy="777604"/>
              </a:xfrm>
              <a:prstGeom prst="straightConnector1">
                <a:avLst/>
              </a:prstGeom>
              <a:noFill/>
              <a:ln cap="flat" cmpd="sng" w="76200">
                <a:solidFill>
                  <a:schemeClr val="dk1"/>
                </a:solidFill>
                <a:prstDash val="solid"/>
                <a:miter lim="800000"/>
                <a:headEnd len="sm" w="sm" type="none"/>
                <a:tailEnd len="sm" w="sm" type="none"/>
              </a:ln>
            </p:spPr>
          </p:cxnSp>
          <p:sp>
            <p:nvSpPr>
              <p:cNvPr id="881" name="Google Shape;881;p16"/>
              <p:cNvSpPr/>
              <p:nvPr/>
            </p:nvSpPr>
            <p:spPr>
              <a:xfrm rot="4266805">
                <a:off x="4340548" y="204626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sp>
          <p:nvSpPr>
            <p:cNvPr id="882" name="Google Shape;882;p16"/>
            <p:cNvSpPr/>
            <p:nvPr/>
          </p:nvSpPr>
          <p:spPr>
            <a:xfrm flipH="1" rot="-4285199">
              <a:off x="6941048" y="1491170"/>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83" name="Google Shape;883;p16"/>
            <p:cNvSpPr/>
            <p:nvPr/>
          </p:nvSpPr>
          <p:spPr>
            <a:xfrm flipH="1" rot="-4285199">
              <a:off x="4441642" y="1503178"/>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nvGrpSpPr>
            <p:cNvPr id="884" name="Google Shape;884;p16"/>
            <p:cNvGrpSpPr/>
            <p:nvPr/>
          </p:nvGrpSpPr>
          <p:grpSpPr>
            <a:xfrm>
              <a:off x="6161644" y="1385272"/>
              <a:ext cx="1142542" cy="466765"/>
              <a:chOff x="6250826" y="903043"/>
              <a:chExt cx="1142542" cy="466765"/>
            </a:xfrm>
          </p:grpSpPr>
          <p:cxnSp>
            <p:nvCxnSpPr>
              <p:cNvPr id="885" name="Google Shape;885;p16"/>
              <p:cNvCxnSpPr/>
              <p:nvPr/>
            </p:nvCxnSpPr>
            <p:spPr>
              <a:xfrm rot="6533195">
                <a:off x="6610165" y="685852"/>
                <a:ext cx="171411" cy="882094"/>
              </a:xfrm>
              <a:prstGeom prst="straightConnector1">
                <a:avLst/>
              </a:prstGeom>
              <a:noFill/>
              <a:ln cap="flat" cmpd="sng" w="76200">
                <a:solidFill>
                  <a:schemeClr val="dk1"/>
                </a:solidFill>
                <a:prstDash val="solid"/>
                <a:miter lim="800000"/>
                <a:headEnd len="sm" w="sm" type="none"/>
                <a:tailEnd len="sm" w="sm" type="none"/>
              </a:ln>
            </p:spPr>
          </p:cxnSp>
          <p:sp>
            <p:nvSpPr>
              <p:cNvPr id="886" name="Google Shape;886;p16"/>
              <p:cNvSpPr/>
              <p:nvPr/>
            </p:nvSpPr>
            <p:spPr>
              <a:xfrm flipH="1" rot="-4285199">
                <a:off x="7026194" y="1002633"/>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pic>
          <p:nvPicPr>
            <p:cNvPr id="887" name="Google Shape;887;p16"/>
            <p:cNvPicPr preferRelativeResize="0"/>
            <p:nvPr/>
          </p:nvPicPr>
          <p:blipFill rotWithShape="1">
            <a:blip r:embed="rId4">
              <a:alphaModFix/>
            </a:blip>
            <a:srcRect b="0" l="0" r="0" t="0"/>
            <a:stretch/>
          </p:blipFill>
          <p:spPr>
            <a:xfrm rot="-5400000">
              <a:off x="3690449" y="2281967"/>
              <a:ext cx="660318" cy="647619"/>
            </a:xfrm>
            <a:prstGeom prst="rect">
              <a:avLst/>
            </a:prstGeom>
            <a:noFill/>
            <a:ln>
              <a:noFill/>
            </a:ln>
          </p:spPr>
        </p:pic>
        <p:sp>
          <p:nvSpPr>
            <p:cNvPr id="888" name="Google Shape;888;p16"/>
            <p:cNvSpPr/>
            <p:nvPr/>
          </p:nvSpPr>
          <p:spPr>
            <a:xfrm rot="4266805">
              <a:off x="5299115" y="125411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89" name="Google Shape;889;p16"/>
            <p:cNvSpPr/>
            <p:nvPr/>
          </p:nvSpPr>
          <p:spPr>
            <a:xfrm rot="4266805">
              <a:off x="5311815" y="1887411"/>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90" name="Google Shape;890;p16"/>
            <p:cNvSpPr/>
            <p:nvPr/>
          </p:nvSpPr>
          <p:spPr>
            <a:xfrm rot="4266805">
              <a:off x="6099498" y="125411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891" name="Google Shape;891;p16"/>
            <p:cNvSpPr/>
            <p:nvPr/>
          </p:nvSpPr>
          <p:spPr>
            <a:xfrm rot="4266805">
              <a:off x="6112198" y="1887412"/>
              <a:ext cx="324000" cy="324000"/>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grpSp>
      <p:sp>
        <p:nvSpPr>
          <p:cNvPr id="892" name="Google Shape;892;p16"/>
          <p:cNvSpPr txBox="1"/>
          <p:nvPr/>
        </p:nvSpPr>
        <p:spPr>
          <a:xfrm>
            <a:off x="5329274" y="3328271"/>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893" name="Google Shape;893;p16"/>
          <p:cNvSpPr txBox="1"/>
          <p:nvPr/>
        </p:nvSpPr>
        <p:spPr>
          <a:xfrm>
            <a:off x="7331687" y="4660538"/>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894" name="Google Shape;894;p16"/>
          <p:cNvSpPr txBox="1"/>
          <p:nvPr/>
        </p:nvSpPr>
        <p:spPr>
          <a:xfrm>
            <a:off x="4456934" y="2083541"/>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895" name="Google Shape;895;p16"/>
          <p:cNvSpPr txBox="1"/>
          <p:nvPr/>
        </p:nvSpPr>
        <p:spPr>
          <a:xfrm>
            <a:off x="6967171" y="2070841"/>
            <a:ext cx="3016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896" name="Google Shape;89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alibri"/>
              <a:buNone/>
            </a:pPr>
            <a:r>
              <a:rPr b="1" lang="en-US">
                <a:solidFill>
                  <a:schemeClr val="accent1"/>
                </a:solidFill>
              </a:rPr>
              <a:t>Two Way Switch Circuit</a:t>
            </a:r>
            <a:endParaRPr b="1">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500"/>
                                        <p:tgtEl>
                                          <p:spTgt spid="8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500"/>
                                        <p:tgtEl>
                                          <p:spTgt spid="8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500"/>
                                        <p:tgtEl>
                                          <p:spTgt spid="89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7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2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0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g2825fbf5696_0_159"/>
          <p:cNvPicPr preferRelativeResize="0"/>
          <p:nvPr/>
        </p:nvPicPr>
        <p:blipFill>
          <a:blip r:embed="rId3">
            <a:alphaModFix/>
          </a:blip>
          <a:stretch>
            <a:fillRect/>
          </a:stretch>
        </p:blipFill>
        <p:spPr>
          <a:xfrm>
            <a:off x="1090400" y="1896037"/>
            <a:ext cx="10011200" cy="3065925"/>
          </a:xfrm>
          <a:prstGeom prst="rect">
            <a:avLst/>
          </a:prstGeom>
          <a:noFill/>
          <a:ln>
            <a:noFill/>
          </a:ln>
        </p:spPr>
      </p:pic>
      <p:sp>
        <p:nvSpPr>
          <p:cNvPr id="903" name="Google Shape;903;g2825fbf5696_0_159"/>
          <p:cNvSpPr txBox="1"/>
          <p:nvPr/>
        </p:nvSpPr>
        <p:spPr>
          <a:xfrm>
            <a:off x="4596000" y="5678350"/>
            <a:ext cx="3000000" cy="9852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1200"/>
              </a:spcBef>
              <a:spcAft>
                <a:spcPts val="800"/>
              </a:spcAft>
              <a:buNone/>
            </a:pPr>
            <a:r>
              <a:rPr b="1" lang="en-US" sz="5200">
                <a:solidFill>
                  <a:schemeClr val="dk1"/>
                </a:solidFill>
              </a:rPr>
              <a:t>અવરોધ </a:t>
            </a:r>
            <a:endParaRPr sz="36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pic>
        <p:nvPicPr>
          <p:cNvPr id="909" name="Google Shape;909;g2825fbf5696_0_362"/>
          <p:cNvPicPr preferRelativeResize="0"/>
          <p:nvPr/>
        </p:nvPicPr>
        <p:blipFill>
          <a:blip r:embed="rId3">
            <a:alphaModFix/>
          </a:blip>
          <a:stretch>
            <a:fillRect/>
          </a:stretch>
        </p:blipFill>
        <p:spPr>
          <a:xfrm>
            <a:off x="1907475" y="2057400"/>
            <a:ext cx="8377050" cy="4068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g2825fbf5696_0_149"/>
          <p:cNvPicPr preferRelativeResize="0"/>
          <p:nvPr/>
        </p:nvPicPr>
        <p:blipFill>
          <a:blip r:embed="rId3">
            <a:alphaModFix/>
          </a:blip>
          <a:stretch>
            <a:fillRect/>
          </a:stretch>
        </p:blipFill>
        <p:spPr>
          <a:xfrm>
            <a:off x="1040013" y="2152850"/>
            <a:ext cx="5965775" cy="3388650"/>
          </a:xfrm>
          <a:prstGeom prst="rect">
            <a:avLst/>
          </a:prstGeom>
          <a:noFill/>
          <a:ln>
            <a:noFill/>
          </a:ln>
        </p:spPr>
      </p:pic>
      <p:pic>
        <p:nvPicPr>
          <p:cNvPr id="916" name="Google Shape;916;g2825fbf5696_0_149"/>
          <p:cNvPicPr preferRelativeResize="0"/>
          <p:nvPr/>
        </p:nvPicPr>
        <p:blipFill>
          <a:blip r:embed="rId4">
            <a:alphaModFix/>
          </a:blip>
          <a:stretch>
            <a:fillRect/>
          </a:stretch>
        </p:blipFill>
        <p:spPr>
          <a:xfrm rot="5400000">
            <a:off x="7051827" y="2158902"/>
            <a:ext cx="4993350" cy="3040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g2825fbf5696_0_142"/>
          <p:cNvPicPr preferRelativeResize="0"/>
          <p:nvPr/>
        </p:nvPicPr>
        <p:blipFill>
          <a:blip r:embed="rId3">
            <a:alphaModFix/>
          </a:blip>
          <a:stretch>
            <a:fillRect/>
          </a:stretch>
        </p:blipFill>
        <p:spPr>
          <a:xfrm>
            <a:off x="2401275" y="859850"/>
            <a:ext cx="6062000" cy="5138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2825fbf5696_0_129"/>
          <p:cNvSpPr txBox="1"/>
          <p:nvPr/>
        </p:nvSpPr>
        <p:spPr>
          <a:xfrm>
            <a:off x="1181825" y="2284450"/>
            <a:ext cx="9912300" cy="385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en-US" sz="2700">
                <a:solidFill>
                  <a:srgbClr val="FF0000"/>
                </a:solidFill>
                <a:highlight>
                  <a:srgbClr val="F7F7F8"/>
                </a:highlight>
                <a:latin typeface="Roboto"/>
                <a:ea typeface="Roboto"/>
                <a:cs typeface="Roboto"/>
                <a:sym typeface="Roboto"/>
              </a:rPr>
              <a:t>ઓછો રેસિસ્ટિવ (ઉચ્ચ ચાલનશીલતા):</a:t>
            </a:r>
            <a:endParaRPr b="1" sz="2700">
              <a:solidFill>
                <a:srgbClr val="FF0000"/>
              </a:solidFill>
              <a:highlight>
                <a:srgbClr val="F7F7F8"/>
              </a:highlight>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2700"/>
              <a:buFont typeface="Roboto"/>
              <a:buNone/>
            </a:pPr>
            <a:r>
              <a:rPr b="1" lang="en-US" sz="2700">
                <a:solidFill>
                  <a:srgbClr val="374151"/>
                </a:solidFill>
                <a:highlight>
                  <a:srgbClr val="F7F7F8"/>
                </a:highlight>
                <a:latin typeface="Roboto"/>
                <a:ea typeface="Roboto"/>
                <a:cs typeface="Roboto"/>
                <a:sym typeface="Roboto"/>
              </a:rPr>
              <a:t>કોપર (Cu) - 			~1.68 x 10^-8 ઓહ્મ-મીટર (Ω·m)</a:t>
            </a:r>
            <a:endParaRPr b="1" sz="27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2700"/>
              <a:buFont typeface="Roboto"/>
              <a:buNone/>
            </a:pPr>
            <a:r>
              <a:rPr b="1" lang="en-US" sz="2700">
                <a:solidFill>
                  <a:srgbClr val="374151"/>
                </a:solidFill>
                <a:highlight>
                  <a:srgbClr val="F7F7F8"/>
                </a:highlight>
                <a:latin typeface="Roboto"/>
                <a:ea typeface="Roboto"/>
                <a:cs typeface="Roboto"/>
                <a:sym typeface="Roboto"/>
              </a:rPr>
              <a:t>સોનુ (Au) - 			~2.44 x 10^-8 ઓહ્મ-મીટર (Ω·m)</a:t>
            </a:r>
            <a:endParaRPr b="1" sz="2700">
              <a:solidFill>
                <a:srgbClr val="374151"/>
              </a:solidFill>
              <a:highlight>
                <a:srgbClr val="F7F7F8"/>
              </a:highlight>
              <a:latin typeface="Roboto"/>
              <a:ea typeface="Roboto"/>
              <a:cs typeface="Roboto"/>
              <a:sym typeface="Roboto"/>
            </a:endParaRPr>
          </a:p>
          <a:p>
            <a:pPr indent="-228600" lvl="0" marL="457200" rtl="0" algn="l">
              <a:lnSpc>
                <a:spcPct val="115000"/>
              </a:lnSpc>
              <a:spcBef>
                <a:spcPts val="0"/>
              </a:spcBef>
              <a:spcAft>
                <a:spcPts val="0"/>
              </a:spcAft>
              <a:buClr>
                <a:srgbClr val="374151"/>
              </a:buClr>
              <a:buSzPts val="2700"/>
              <a:buFont typeface="Roboto"/>
              <a:buNone/>
            </a:pPr>
            <a:r>
              <a:rPr b="1" lang="en-US" sz="2700">
                <a:solidFill>
                  <a:srgbClr val="374151"/>
                </a:solidFill>
                <a:highlight>
                  <a:srgbClr val="F7F7F8"/>
                </a:highlight>
                <a:latin typeface="Roboto"/>
                <a:ea typeface="Roboto"/>
                <a:cs typeface="Roboto"/>
                <a:sym typeface="Roboto"/>
              </a:rPr>
              <a:t>એલ્યુમિનિયમ (Al) - ~2.82 x 10^-8 ઓહ્મ-મીટર (Ω·m)</a:t>
            </a:r>
            <a:br>
              <a:rPr b="1" lang="en-US" sz="2700">
                <a:solidFill>
                  <a:srgbClr val="374151"/>
                </a:solidFill>
                <a:highlight>
                  <a:srgbClr val="F7F7F8"/>
                </a:highlight>
                <a:latin typeface="Roboto"/>
                <a:ea typeface="Roboto"/>
                <a:cs typeface="Roboto"/>
                <a:sym typeface="Roboto"/>
              </a:rPr>
            </a:br>
            <a:endParaRPr b="1" sz="27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500"/>
              </a:spcAft>
              <a:buNone/>
            </a:pPr>
            <a:r>
              <a:rPr b="1" lang="en-US" sz="2700">
                <a:solidFill>
                  <a:srgbClr val="FF0000"/>
                </a:solidFill>
                <a:highlight>
                  <a:srgbClr val="F7F7F8"/>
                </a:highlight>
                <a:latin typeface="Roboto"/>
                <a:ea typeface="Roboto"/>
                <a:cs typeface="Roboto"/>
                <a:sym typeface="Roboto"/>
              </a:rPr>
              <a:t>વધુ રેસિસ્ટિવ (ન્યુન ચાલનશીલતા): </a:t>
            </a:r>
            <a:br>
              <a:rPr b="1" lang="en-US" sz="2700">
                <a:solidFill>
                  <a:srgbClr val="374151"/>
                </a:solidFill>
                <a:highlight>
                  <a:srgbClr val="F7F7F8"/>
                </a:highlight>
                <a:latin typeface="Roboto"/>
                <a:ea typeface="Roboto"/>
                <a:cs typeface="Roboto"/>
                <a:sym typeface="Roboto"/>
              </a:rPr>
            </a:br>
            <a:r>
              <a:rPr b="1" lang="en-US" sz="2700">
                <a:solidFill>
                  <a:srgbClr val="374151"/>
                </a:solidFill>
                <a:highlight>
                  <a:srgbClr val="F7F7F8"/>
                </a:highlight>
                <a:latin typeface="Roboto"/>
                <a:ea typeface="Roboto"/>
                <a:cs typeface="Roboto"/>
                <a:sym typeface="Roboto"/>
              </a:rPr>
              <a:t>	</a:t>
            </a:r>
            <a:r>
              <a:rPr b="1" lang="en-US" sz="2700">
                <a:solidFill>
                  <a:srgbClr val="374151"/>
                </a:solidFill>
                <a:highlight>
                  <a:srgbClr val="F7F7F8"/>
                </a:highlight>
                <a:latin typeface="Roboto"/>
                <a:ea typeface="Roboto"/>
                <a:cs typeface="Roboto"/>
                <a:sym typeface="Roboto"/>
              </a:rPr>
              <a:t> આયરન (Fe) - 		~10.0 x 10^-8 ઓહ્મ-મીટર (Ω·m)</a:t>
            </a:r>
            <a:endParaRPr b="1" sz="2700">
              <a:solidFill>
                <a:srgbClr val="374151"/>
              </a:solidFill>
              <a:highlight>
                <a:srgbClr val="F7F7F8"/>
              </a:highlight>
              <a:latin typeface="Roboto"/>
              <a:ea typeface="Roboto"/>
              <a:cs typeface="Roboto"/>
              <a:sym typeface="Roboto"/>
            </a:endParaRPr>
          </a:p>
        </p:txBody>
      </p:sp>
      <p:pic>
        <p:nvPicPr>
          <p:cNvPr id="929" name="Google Shape;929;g2825fbf5696_0_129"/>
          <p:cNvPicPr preferRelativeResize="0"/>
          <p:nvPr/>
        </p:nvPicPr>
        <p:blipFill>
          <a:blip r:embed="rId3">
            <a:alphaModFix/>
          </a:blip>
          <a:stretch>
            <a:fillRect/>
          </a:stretch>
        </p:blipFill>
        <p:spPr>
          <a:xfrm>
            <a:off x="4936825" y="591900"/>
            <a:ext cx="1472401" cy="1472399"/>
          </a:xfrm>
          <a:prstGeom prst="rect">
            <a:avLst/>
          </a:prstGeom>
          <a:noFill/>
          <a:ln>
            <a:noFill/>
          </a:ln>
        </p:spPr>
      </p:pic>
      <p:sp>
        <p:nvSpPr>
          <p:cNvPr id="930" name="Google Shape;930;g2825fbf5696_0_129"/>
          <p:cNvSpPr txBox="1"/>
          <p:nvPr/>
        </p:nvSpPr>
        <p:spPr>
          <a:xfrm>
            <a:off x="2241625" y="835500"/>
            <a:ext cx="3000000" cy="9852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1200"/>
              </a:spcBef>
              <a:spcAft>
                <a:spcPts val="800"/>
              </a:spcAft>
              <a:buNone/>
            </a:pPr>
            <a:r>
              <a:rPr b="1" lang="en-US" sz="5200">
                <a:solidFill>
                  <a:schemeClr val="dk1"/>
                </a:solidFill>
              </a:rPr>
              <a:t>અવરોધ </a:t>
            </a:r>
            <a:endParaRPr sz="3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g2825fbf5696_0_120"/>
          <p:cNvSpPr txBox="1"/>
          <p:nvPr/>
        </p:nvSpPr>
        <p:spPr>
          <a:xfrm>
            <a:off x="1048925" y="2157300"/>
            <a:ext cx="679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3000">
                <a:solidFill>
                  <a:srgbClr val="FF0000"/>
                </a:solidFill>
                <a:latin typeface="Calibri"/>
                <a:ea typeface="Calibri"/>
                <a:cs typeface="Calibri"/>
                <a:sym typeface="Calibri"/>
              </a:rPr>
              <a:t>નિક્રોમ</a:t>
            </a:r>
            <a:r>
              <a:rPr lang="en-US" sz="1200">
                <a:solidFill>
                  <a:srgbClr val="FF0000"/>
                </a:solidFill>
                <a:highlight>
                  <a:srgbClr val="F7F7F8"/>
                </a:highlight>
                <a:latin typeface="Roboto"/>
                <a:ea typeface="Roboto"/>
                <a:cs typeface="Roboto"/>
                <a:sym typeface="Roboto"/>
              </a:rPr>
              <a:t> </a:t>
            </a:r>
            <a:r>
              <a:rPr b="1" lang="en-US" sz="3000">
                <a:solidFill>
                  <a:schemeClr val="dk1"/>
                </a:solidFill>
                <a:latin typeface="Calibri"/>
                <a:ea typeface="Calibri"/>
                <a:cs typeface="Calibri"/>
                <a:sym typeface="Calibri"/>
              </a:rPr>
              <a:t>ધાતુમાં સૌથી વધારે રજીસ્ટન્સ આપતું ધાતુ છે અને એના ઉચ્ચ રજીસ્ટન્સના લીધે એ વિદ્યુત પ્રવાહ ને વિરોધ કરે છે અને એનાથી તાપ ઉત્પન્ન થાય છે આપણે નિક્રોમ ધાતુ ઈસ્ત્રી જેવા ઉપકરણમાં તાપ ઉત્પન્ન કરવા માટે વાપરીએ છીએ</a:t>
            </a:r>
            <a:endParaRPr b="1" sz="5100"/>
          </a:p>
        </p:txBody>
      </p:sp>
      <p:pic>
        <p:nvPicPr>
          <p:cNvPr id="937" name="Google Shape;937;g2825fbf5696_0_120"/>
          <p:cNvPicPr preferRelativeResize="0"/>
          <p:nvPr/>
        </p:nvPicPr>
        <p:blipFill>
          <a:blip r:embed="rId3">
            <a:alphaModFix/>
          </a:blip>
          <a:stretch>
            <a:fillRect/>
          </a:stretch>
        </p:blipFill>
        <p:spPr>
          <a:xfrm>
            <a:off x="8081150" y="1997888"/>
            <a:ext cx="3399600" cy="3735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4744815179_0_12"/>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Challenge 2</a:t>
            </a:r>
            <a:endParaRPr/>
          </a:p>
        </p:txBody>
      </p:sp>
      <p:sp>
        <p:nvSpPr>
          <p:cNvPr id="147" name="Google Shape;147;g24744815179_0_12"/>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grpSp>
        <p:nvGrpSpPr>
          <p:cNvPr id="943" name="Google Shape;943;g2825fbf5696_0_218"/>
          <p:cNvGrpSpPr/>
          <p:nvPr/>
        </p:nvGrpSpPr>
        <p:grpSpPr>
          <a:xfrm>
            <a:off x="-256625" y="1398897"/>
            <a:ext cx="4762500" cy="4871640"/>
            <a:chOff x="352975" y="1398897"/>
            <a:chExt cx="4762500" cy="4871640"/>
          </a:xfrm>
        </p:grpSpPr>
        <p:pic>
          <p:nvPicPr>
            <p:cNvPr id="944" name="Google Shape;944;g2825fbf5696_0_218"/>
            <p:cNvPicPr preferRelativeResize="0"/>
            <p:nvPr/>
          </p:nvPicPr>
          <p:blipFill>
            <a:blip r:embed="rId3">
              <a:alphaModFix/>
            </a:blip>
            <a:stretch>
              <a:fillRect/>
            </a:stretch>
          </p:blipFill>
          <p:spPr>
            <a:xfrm rot="5400000">
              <a:off x="1529600" y="3577237"/>
              <a:ext cx="2693300" cy="2693300"/>
            </a:xfrm>
            <a:prstGeom prst="rect">
              <a:avLst/>
            </a:prstGeom>
            <a:noFill/>
            <a:ln>
              <a:noFill/>
            </a:ln>
          </p:spPr>
        </p:pic>
        <p:pic>
          <p:nvPicPr>
            <p:cNvPr id="945" name="Google Shape;945;g2825fbf5696_0_218"/>
            <p:cNvPicPr preferRelativeResize="0"/>
            <p:nvPr/>
          </p:nvPicPr>
          <p:blipFill rotWithShape="1">
            <a:blip r:embed="rId4">
              <a:alphaModFix/>
            </a:blip>
            <a:srcRect b="19684" l="0" r="0" t="17039"/>
            <a:stretch/>
          </p:blipFill>
          <p:spPr>
            <a:xfrm>
              <a:off x="352975" y="1398897"/>
              <a:ext cx="4762500" cy="3013550"/>
            </a:xfrm>
            <a:prstGeom prst="rect">
              <a:avLst/>
            </a:prstGeom>
            <a:noFill/>
            <a:ln>
              <a:noFill/>
            </a:ln>
          </p:spPr>
        </p:pic>
      </p:grpSp>
      <p:pic>
        <p:nvPicPr>
          <p:cNvPr id="946" name="Google Shape;946;g2825fbf5696_0_218"/>
          <p:cNvPicPr preferRelativeResize="0"/>
          <p:nvPr/>
        </p:nvPicPr>
        <p:blipFill>
          <a:blip r:embed="rId5">
            <a:alphaModFix/>
          </a:blip>
          <a:stretch>
            <a:fillRect/>
          </a:stretch>
        </p:blipFill>
        <p:spPr>
          <a:xfrm>
            <a:off x="4731125" y="1627500"/>
            <a:ext cx="5609757" cy="3683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2825fbf5696_0_227"/>
          <p:cNvSpPr/>
          <p:nvPr/>
        </p:nvSpPr>
        <p:spPr>
          <a:xfrm>
            <a:off x="8547075" y="4834525"/>
            <a:ext cx="980400" cy="743700"/>
          </a:xfrm>
          <a:prstGeom prst="rect">
            <a:avLst/>
          </a:prstGeom>
          <a:solidFill>
            <a:schemeClr val="lt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953" name="Google Shape;953;g2825fbf5696_0_227"/>
          <p:cNvPicPr preferRelativeResize="0"/>
          <p:nvPr/>
        </p:nvPicPr>
        <p:blipFill rotWithShape="1">
          <a:blip r:embed="rId3">
            <a:alphaModFix/>
          </a:blip>
          <a:srcRect b="18053" l="27108" r="0" t="10164"/>
          <a:stretch/>
        </p:blipFill>
        <p:spPr>
          <a:xfrm>
            <a:off x="2019600" y="874325"/>
            <a:ext cx="3582549" cy="4703924"/>
          </a:xfrm>
          <a:prstGeom prst="rect">
            <a:avLst/>
          </a:prstGeom>
          <a:noFill/>
          <a:ln>
            <a:noFill/>
          </a:ln>
        </p:spPr>
      </p:pic>
      <p:pic>
        <p:nvPicPr>
          <p:cNvPr id="954" name="Google Shape;954;g2825fbf5696_0_227"/>
          <p:cNvPicPr preferRelativeResize="0"/>
          <p:nvPr/>
        </p:nvPicPr>
        <p:blipFill rotWithShape="1">
          <a:blip r:embed="rId4">
            <a:alphaModFix/>
          </a:blip>
          <a:srcRect b="0" l="29662" r="33932" t="0"/>
          <a:stretch/>
        </p:blipFill>
        <p:spPr>
          <a:xfrm rot="10800000">
            <a:off x="9044550" y="2399123"/>
            <a:ext cx="980500" cy="2693300"/>
          </a:xfrm>
          <a:prstGeom prst="rect">
            <a:avLst/>
          </a:prstGeom>
          <a:noFill/>
          <a:ln>
            <a:noFill/>
          </a:ln>
        </p:spPr>
      </p:pic>
      <p:pic>
        <p:nvPicPr>
          <p:cNvPr id="955" name="Google Shape;955;g2825fbf5696_0_227"/>
          <p:cNvPicPr preferRelativeResize="0"/>
          <p:nvPr/>
        </p:nvPicPr>
        <p:blipFill rotWithShape="1">
          <a:blip r:embed="rId4">
            <a:alphaModFix/>
          </a:blip>
          <a:srcRect b="0" l="29662" r="33932" t="0"/>
          <a:stretch/>
        </p:blipFill>
        <p:spPr>
          <a:xfrm>
            <a:off x="8064025" y="2399123"/>
            <a:ext cx="980500" cy="2693300"/>
          </a:xfrm>
          <a:prstGeom prst="rect">
            <a:avLst/>
          </a:prstGeom>
          <a:noFill/>
          <a:ln>
            <a:noFill/>
          </a:ln>
        </p:spPr>
      </p:pic>
      <p:sp>
        <p:nvSpPr>
          <p:cNvPr id="956" name="Google Shape;956;g2825fbf5696_0_227"/>
          <p:cNvSpPr txBox="1"/>
          <p:nvPr/>
        </p:nvSpPr>
        <p:spPr>
          <a:xfrm rot="10800000">
            <a:off x="9292250" y="5749950"/>
            <a:ext cx="485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a:latin typeface="Calibri"/>
                <a:ea typeface="Calibri"/>
                <a:cs typeface="Calibri"/>
                <a:sym typeface="Calibri"/>
              </a:rPr>
              <a:t>+</a:t>
            </a:r>
            <a:endParaRPr b="1" sz="3800">
              <a:latin typeface="Calibri"/>
              <a:ea typeface="Calibri"/>
              <a:cs typeface="Calibri"/>
              <a:sym typeface="Calibri"/>
            </a:endParaRPr>
          </a:p>
        </p:txBody>
      </p:sp>
      <p:sp>
        <p:nvSpPr>
          <p:cNvPr id="957" name="Google Shape;957;g2825fbf5696_0_227"/>
          <p:cNvSpPr txBox="1"/>
          <p:nvPr/>
        </p:nvSpPr>
        <p:spPr>
          <a:xfrm rot="10800000">
            <a:off x="8159325" y="5749950"/>
            <a:ext cx="485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a:latin typeface="Calibri"/>
                <a:ea typeface="Calibri"/>
                <a:cs typeface="Calibri"/>
                <a:sym typeface="Calibri"/>
              </a:rPr>
              <a:t>-</a:t>
            </a:r>
            <a:endParaRPr b="1" sz="3800">
              <a:latin typeface="Calibri"/>
              <a:ea typeface="Calibri"/>
              <a:cs typeface="Calibri"/>
              <a:sym typeface="Calibri"/>
            </a:endParaRPr>
          </a:p>
        </p:txBody>
      </p:sp>
      <p:sp>
        <p:nvSpPr>
          <p:cNvPr id="958" name="Google Shape;958;g2825fbf5696_0_227"/>
          <p:cNvSpPr txBox="1"/>
          <p:nvPr/>
        </p:nvSpPr>
        <p:spPr>
          <a:xfrm>
            <a:off x="8171025" y="1156600"/>
            <a:ext cx="1732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latin typeface="Calibri"/>
                <a:ea typeface="Calibri"/>
                <a:cs typeface="Calibri"/>
                <a:sym typeface="Calibri"/>
              </a:rPr>
              <a:t>3 Volt</a:t>
            </a:r>
            <a:endParaRPr b="1" sz="2600">
              <a:latin typeface="Calibri"/>
              <a:ea typeface="Calibri"/>
              <a:cs typeface="Calibri"/>
              <a:sym typeface="Calibri"/>
            </a:endParaRPr>
          </a:p>
        </p:txBody>
      </p:sp>
      <p:sp>
        <p:nvSpPr>
          <p:cNvPr id="959" name="Google Shape;959;g2825fbf5696_0_227"/>
          <p:cNvSpPr txBox="1"/>
          <p:nvPr/>
        </p:nvSpPr>
        <p:spPr>
          <a:xfrm rot="-140325">
            <a:off x="8228680" y="1652635"/>
            <a:ext cx="485204" cy="76953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a:latin typeface="Calibri"/>
                <a:ea typeface="Calibri"/>
                <a:cs typeface="Calibri"/>
                <a:sym typeface="Calibri"/>
              </a:rPr>
              <a:t>+</a:t>
            </a:r>
            <a:endParaRPr b="1" sz="3800">
              <a:latin typeface="Calibri"/>
              <a:ea typeface="Calibri"/>
              <a:cs typeface="Calibri"/>
              <a:sym typeface="Calibri"/>
            </a:endParaRPr>
          </a:p>
        </p:txBody>
      </p:sp>
      <p:sp>
        <p:nvSpPr>
          <p:cNvPr id="960" name="Google Shape;960;g2825fbf5696_0_227"/>
          <p:cNvSpPr txBox="1"/>
          <p:nvPr/>
        </p:nvSpPr>
        <p:spPr>
          <a:xfrm rot="-140325">
            <a:off x="9360667" y="1606551"/>
            <a:ext cx="485204" cy="76953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a:latin typeface="Calibri"/>
                <a:ea typeface="Calibri"/>
                <a:cs typeface="Calibri"/>
                <a:sym typeface="Calibri"/>
              </a:rPr>
              <a:t>-</a:t>
            </a:r>
            <a:endParaRPr b="1" sz="38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g2825fbf5696_0_90"/>
          <p:cNvSpPr txBox="1"/>
          <p:nvPr/>
        </p:nvSpPr>
        <p:spPr>
          <a:xfrm>
            <a:off x="174000" y="3078900"/>
            <a:ext cx="11844000" cy="13098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1200"/>
              </a:spcBef>
              <a:spcAft>
                <a:spcPts val="0"/>
              </a:spcAft>
              <a:buNone/>
            </a:pPr>
            <a:r>
              <a:rPr b="1" lang="en-US" sz="3000">
                <a:solidFill>
                  <a:schemeClr val="dk1"/>
                </a:solidFill>
              </a:rPr>
              <a:t>1.</a:t>
            </a:r>
            <a:r>
              <a:rPr b="1" lang="en-US" sz="2700">
                <a:solidFill>
                  <a:schemeClr val="dk1"/>
                </a:solidFill>
                <a:latin typeface="Times New Roman"/>
                <a:ea typeface="Times New Roman"/>
                <a:cs typeface="Times New Roman"/>
                <a:sym typeface="Times New Roman"/>
              </a:rPr>
              <a:t>     </a:t>
            </a:r>
            <a:r>
              <a:rPr b="1" lang="en-US" sz="3000">
                <a:solidFill>
                  <a:schemeClr val="dk1"/>
                </a:solidFill>
              </a:rPr>
              <a:t>નીચેનામાંથી કઈ વસ્તુ સુવાહક છે?</a:t>
            </a:r>
            <a:endParaRPr b="1" sz="3000">
              <a:solidFill>
                <a:schemeClr val="dk1"/>
              </a:solidFill>
            </a:endParaRPr>
          </a:p>
          <a:p>
            <a:pPr indent="0" lvl="0" marL="685800" rtl="0" algn="l">
              <a:lnSpc>
                <a:spcPct val="115000"/>
              </a:lnSpc>
              <a:spcBef>
                <a:spcPts val="1200"/>
              </a:spcBef>
              <a:spcAft>
                <a:spcPts val="1200"/>
              </a:spcAft>
              <a:buNone/>
            </a:pPr>
            <a:r>
              <a:rPr b="1" lang="en-US" sz="3000">
                <a:solidFill>
                  <a:schemeClr val="dk1"/>
                </a:solidFill>
              </a:rPr>
              <a:t>a.</a:t>
            </a:r>
            <a:r>
              <a:rPr b="1" lang="en-US" sz="2700">
                <a:solidFill>
                  <a:schemeClr val="dk1"/>
                </a:solidFill>
                <a:latin typeface="Times New Roman"/>
                <a:ea typeface="Times New Roman"/>
                <a:cs typeface="Times New Roman"/>
                <a:sym typeface="Times New Roman"/>
              </a:rPr>
              <a:t>     </a:t>
            </a:r>
            <a:r>
              <a:rPr b="1" lang="en-US" sz="3000">
                <a:solidFill>
                  <a:schemeClr val="dk1"/>
                </a:solidFill>
              </a:rPr>
              <a:t>લાકડું</a:t>
            </a:r>
            <a:r>
              <a:rPr b="1" lang="en-US" sz="3000">
                <a:solidFill>
                  <a:schemeClr val="dk1"/>
                </a:solidFill>
                <a:highlight>
                  <a:srgbClr val="FFFFFF"/>
                </a:highlight>
              </a:rPr>
              <a:t>	</a:t>
            </a:r>
            <a:r>
              <a:rPr b="1" lang="en-US" sz="3000">
                <a:solidFill>
                  <a:schemeClr val="dk1"/>
                </a:solidFill>
                <a:highlight>
                  <a:srgbClr val="FFFFFF"/>
                </a:highlight>
              </a:rPr>
              <a:t>	</a:t>
            </a:r>
            <a:r>
              <a:rPr b="1" lang="en-US" sz="3000">
                <a:solidFill>
                  <a:schemeClr val="dk1"/>
                </a:solidFill>
                <a:highlight>
                  <a:srgbClr val="FFFFFF"/>
                </a:highlight>
              </a:rPr>
              <a:t>b</a:t>
            </a:r>
            <a:r>
              <a:rPr b="1" lang="en-US" sz="3000">
                <a:solidFill>
                  <a:schemeClr val="dk1"/>
                </a:solidFill>
                <a:highlight>
                  <a:srgbClr val="FFFFFF"/>
                </a:highlight>
              </a:rPr>
              <a:t>. </a:t>
            </a:r>
            <a:r>
              <a:rPr b="1" lang="en-US" sz="3100">
                <a:solidFill>
                  <a:schemeClr val="dk1"/>
                </a:solidFill>
              </a:rPr>
              <a:t>પ્લાસ્ટિક</a:t>
            </a:r>
            <a:r>
              <a:rPr b="1" lang="en-US" sz="3000">
                <a:solidFill>
                  <a:schemeClr val="dk1"/>
                </a:solidFill>
                <a:highlight>
                  <a:srgbClr val="FFFFFF"/>
                </a:highlight>
              </a:rPr>
              <a:t>            </a:t>
            </a:r>
            <a:r>
              <a:rPr b="1" lang="en-US" sz="3000">
                <a:solidFill>
                  <a:schemeClr val="dk1"/>
                </a:solidFill>
                <a:highlight>
                  <a:srgbClr val="FFFFFF"/>
                </a:highlight>
              </a:rPr>
              <a:t>c</a:t>
            </a:r>
            <a:r>
              <a:rPr b="1" lang="en-US" sz="3000">
                <a:solidFill>
                  <a:schemeClr val="dk1"/>
                </a:solidFill>
                <a:highlight>
                  <a:srgbClr val="FFFFFF"/>
                </a:highlight>
              </a:rPr>
              <a:t>.  </a:t>
            </a:r>
            <a:r>
              <a:rPr b="1" lang="en-US" sz="3000">
                <a:solidFill>
                  <a:schemeClr val="dk1"/>
                </a:solidFill>
              </a:rPr>
              <a:t>સીરામી</a:t>
            </a:r>
            <a:r>
              <a:rPr b="1" lang="en-US" sz="3000">
                <a:solidFill>
                  <a:schemeClr val="dk1"/>
                </a:solidFill>
              </a:rPr>
              <a:t>ક</a:t>
            </a:r>
            <a:r>
              <a:rPr b="1" lang="en-US" sz="3000">
                <a:solidFill>
                  <a:schemeClr val="dk1"/>
                </a:solidFill>
                <a:highlight>
                  <a:srgbClr val="FFFFFF"/>
                </a:highlight>
              </a:rPr>
              <a:t>         </a:t>
            </a:r>
            <a:r>
              <a:rPr b="1" lang="en-US" sz="3000">
                <a:solidFill>
                  <a:schemeClr val="dk1"/>
                </a:solidFill>
                <a:highlight>
                  <a:srgbClr val="FFFFFF"/>
                </a:highlight>
              </a:rPr>
              <a:t>d</a:t>
            </a:r>
            <a:r>
              <a:rPr b="1" lang="en-US" sz="3000">
                <a:solidFill>
                  <a:schemeClr val="dk1"/>
                </a:solidFill>
                <a:highlight>
                  <a:srgbClr val="FFFFFF"/>
                </a:highlight>
              </a:rPr>
              <a:t>.  </a:t>
            </a:r>
            <a:r>
              <a:rPr b="1" lang="en-US" sz="3000">
                <a:solidFill>
                  <a:schemeClr val="dk1"/>
                </a:solidFill>
              </a:rPr>
              <a:t>લોખંડ</a:t>
            </a:r>
            <a:endParaRPr b="1" sz="3000">
              <a:solidFill>
                <a:schemeClr val="dk1"/>
              </a:solidFill>
            </a:endParaRPr>
          </a:p>
        </p:txBody>
      </p:sp>
      <p:sp>
        <p:nvSpPr>
          <p:cNvPr id="967" name="Google Shape;967;g2825fbf5696_0_90"/>
          <p:cNvSpPr/>
          <p:nvPr/>
        </p:nvSpPr>
        <p:spPr>
          <a:xfrm>
            <a:off x="8955925" y="3635700"/>
            <a:ext cx="2930400" cy="753000"/>
          </a:xfrm>
          <a:prstGeom prst="roundRect">
            <a:avLst>
              <a:gd fmla="val 16667" name="adj"/>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2825fbf5696_0_99"/>
          <p:cNvSpPr txBox="1"/>
          <p:nvPr/>
        </p:nvSpPr>
        <p:spPr>
          <a:xfrm>
            <a:off x="174000" y="3078900"/>
            <a:ext cx="11844000" cy="19425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1200"/>
              </a:spcBef>
              <a:spcAft>
                <a:spcPts val="0"/>
              </a:spcAft>
              <a:buNone/>
            </a:pPr>
            <a:r>
              <a:rPr b="1" lang="en-US" sz="3000">
                <a:solidFill>
                  <a:schemeClr val="dk1"/>
                </a:solidFill>
              </a:rPr>
              <a:t>2</a:t>
            </a:r>
            <a:r>
              <a:rPr b="1" lang="en-US" sz="3000">
                <a:solidFill>
                  <a:schemeClr val="dk1"/>
                </a:solidFill>
              </a:rPr>
              <a:t>.</a:t>
            </a:r>
            <a:r>
              <a:rPr b="1" lang="en-US" sz="2700">
                <a:solidFill>
                  <a:schemeClr val="dk1"/>
                </a:solidFill>
                <a:latin typeface="Times New Roman"/>
                <a:ea typeface="Times New Roman"/>
                <a:cs typeface="Times New Roman"/>
                <a:sym typeface="Times New Roman"/>
              </a:rPr>
              <a:t>   </a:t>
            </a:r>
            <a:r>
              <a:rPr b="1" lang="en-US" sz="3000">
                <a:solidFill>
                  <a:schemeClr val="dk1"/>
                </a:solidFill>
              </a:rPr>
              <a:t>વીજળીના વહનને ઘટાડવા માટે કયો ઘટક વપરાય છે ?</a:t>
            </a:r>
            <a:endParaRPr b="1" sz="3000">
              <a:solidFill>
                <a:schemeClr val="dk1"/>
              </a:solidFill>
            </a:endParaRPr>
          </a:p>
          <a:p>
            <a:pPr indent="0" lvl="0" marL="0" rtl="0" algn="l">
              <a:lnSpc>
                <a:spcPct val="107000"/>
              </a:lnSpc>
              <a:spcBef>
                <a:spcPts val="1200"/>
              </a:spcBef>
              <a:spcAft>
                <a:spcPts val="0"/>
              </a:spcAft>
              <a:buNone/>
            </a:pPr>
            <a:r>
              <a:t/>
            </a:r>
            <a:endParaRPr b="1" sz="3000">
              <a:solidFill>
                <a:schemeClr val="dk1"/>
              </a:solidFill>
            </a:endParaRPr>
          </a:p>
          <a:p>
            <a:pPr indent="0" lvl="0" marL="685800" rtl="0" algn="l">
              <a:lnSpc>
                <a:spcPct val="115000"/>
              </a:lnSpc>
              <a:spcBef>
                <a:spcPts val="1200"/>
              </a:spcBef>
              <a:spcAft>
                <a:spcPts val="1200"/>
              </a:spcAft>
              <a:buNone/>
            </a:pPr>
            <a:r>
              <a:rPr b="1" lang="en-US" sz="3000">
                <a:solidFill>
                  <a:schemeClr val="dk1"/>
                </a:solidFill>
              </a:rPr>
              <a:t>a.</a:t>
            </a:r>
            <a:r>
              <a:rPr b="1" lang="en-US" sz="2700">
                <a:solidFill>
                  <a:schemeClr val="dk1"/>
                </a:solidFill>
                <a:latin typeface="Times New Roman"/>
                <a:ea typeface="Times New Roman"/>
                <a:cs typeface="Times New Roman"/>
                <a:sym typeface="Times New Roman"/>
              </a:rPr>
              <a:t>    </a:t>
            </a:r>
            <a:r>
              <a:rPr b="1" lang="en-US" sz="3000">
                <a:solidFill>
                  <a:schemeClr val="dk1"/>
                </a:solidFill>
              </a:rPr>
              <a:t> ટ્રાન્ઝિસ્ટર   b.    રેઝિસ્ટર    	c.   બેટરી        	d.  કેપેસીટર</a:t>
            </a:r>
            <a:endParaRPr b="1" sz="3000">
              <a:solidFill>
                <a:schemeClr val="dk1"/>
              </a:solidFill>
            </a:endParaRPr>
          </a:p>
        </p:txBody>
      </p:sp>
      <p:sp>
        <p:nvSpPr>
          <p:cNvPr id="974" name="Google Shape;974;g2825fbf5696_0_99"/>
          <p:cNvSpPr/>
          <p:nvPr/>
        </p:nvSpPr>
        <p:spPr>
          <a:xfrm>
            <a:off x="3545725" y="4245300"/>
            <a:ext cx="2398500" cy="753000"/>
          </a:xfrm>
          <a:prstGeom prst="roundRect">
            <a:avLst>
              <a:gd fmla="val 16667" name="adj"/>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2825fbf5696_0_166"/>
          <p:cNvSpPr txBox="1"/>
          <p:nvPr/>
        </p:nvSpPr>
        <p:spPr>
          <a:xfrm>
            <a:off x="1406650" y="2714700"/>
            <a:ext cx="11844000" cy="19794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1200"/>
              </a:spcBef>
              <a:spcAft>
                <a:spcPts val="0"/>
              </a:spcAft>
              <a:buNone/>
            </a:pPr>
            <a:r>
              <a:rPr b="1" lang="en-US" sz="3000">
                <a:solidFill>
                  <a:schemeClr val="dk1"/>
                </a:solidFill>
              </a:rPr>
              <a:t>3</a:t>
            </a:r>
            <a:r>
              <a:rPr b="1" lang="en-US" sz="3000">
                <a:solidFill>
                  <a:schemeClr val="dk1"/>
                </a:solidFill>
              </a:rPr>
              <a:t>.</a:t>
            </a:r>
            <a:r>
              <a:rPr b="1" lang="en-US" sz="2700">
                <a:solidFill>
                  <a:schemeClr val="dk1"/>
                </a:solidFill>
                <a:latin typeface="Times New Roman"/>
                <a:ea typeface="Times New Roman"/>
                <a:cs typeface="Times New Roman"/>
                <a:sym typeface="Times New Roman"/>
              </a:rPr>
              <a:t> </a:t>
            </a:r>
            <a:r>
              <a:rPr b="1" lang="en-US" sz="3000">
                <a:solidFill>
                  <a:schemeClr val="dk1"/>
                </a:solidFill>
              </a:rPr>
              <a:t>  નીચેનામાંથી  બેટરી નો સિમ્બોલ સર્કિટ માટે કયો છે?</a:t>
            </a:r>
            <a:endParaRPr b="1" sz="3000">
              <a:solidFill>
                <a:schemeClr val="dk1"/>
              </a:solidFill>
            </a:endParaRPr>
          </a:p>
          <a:p>
            <a:pPr indent="0" lvl="0" marL="685800" rtl="0" algn="l">
              <a:lnSpc>
                <a:spcPct val="115000"/>
              </a:lnSpc>
              <a:spcBef>
                <a:spcPts val="1200"/>
              </a:spcBef>
              <a:spcAft>
                <a:spcPts val="0"/>
              </a:spcAft>
              <a:buNone/>
            </a:pPr>
            <a:r>
              <a:t/>
            </a:r>
            <a:endParaRPr b="1" sz="3000">
              <a:solidFill>
                <a:schemeClr val="dk1"/>
              </a:solidFill>
            </a:endParaRPr>
          </a:p>
          <a:p>
            <a:pPr indent="0" lvl="0" marL="685800" rtl="0" algn="l">
              <a:lnSpc>
                <a:spcPct val="115000"/>
              </a:lnSpc>
              <a:spcBef>
                <a:spcPts val="1200"/>
              </a:spcBef>
              <a:spcAft>
                <a:spcPts val="1200"/>
              </a:spcAft>
              <a:buNone/>
            </a:pPr>
            <a:r>
              <a:rPr b="1" lang="en-US" sz="3000">
                <a:solidFill>
                  <a:schemeClr val="dk1"/>
                </a:solidFill>
              </a:rPr>
              <a:t>a.</a:t>
            </a:r>
            <a:r>
              <a:rPr b="1" lang="en-US" sz="2700">
                <a:solidFill>
                  <a:schemeClr val="dk1"/>
                </a:solidFill>
                <a:latin typeface="Times New Roman"/>
                <a:ea typeface="Times New Roman"/>
                <a:cs typeface="Times New Roman"/>
                <a:sym typeface="Times New Roman"/>
              </a:rPr>
              <a:t>    </a:t>
            </a:r>
            <a:r>
              <a:rPr b="1" lang="en-US" sz="3000">
                <a:solidFill>
                  <a:schemeClr val="dk1"/>
                </a:solidFill>
              </a:rPr>
              <a:t>   		b.       		c.          		d.  </a:t>
            </a:r>
            <a:endParaRPr b="1" sz="3000">
              <a:solidFill>
                <a:schemeClr val="dk1"/>
              </a:solidFill>
            </a:endParaRPr>
          </a:p>
        </p:txBody>
      </p:sp>
      <p:sp>
        <p:nvSpPr>
          <p:cNvPr id="981" name="Google Shape;981;g2825fbf5696_0_166"/>
          <p:cNvSpPr/>
          <p:nvPr/>
        </p:nvSpPr>
        <p:spPr>
          <a:xfrm>
            <a:off x="1826779" y="3995675"/>
            <a:ext cx="1833000" cy="753000"/>
          </a:xfrm>
          <a:prstGeom prst="roundRect">
            <a:avLst>
              <a:gd fmla="val 16667" name="adj"/>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982" name="Google Shape;982;g2825fbf5696_0_166"/>
          <p:cNvPicPr preferRelativeResize="0"/>
          <p:nvPr/>
        </p:nvPicPr>
        <p:blipFill>
          <a:blip r:embed="rId3">
            <a:alphaModFix/>
          </a:blip>
          <a:stretch>
            <a:fillRect/>
          </a:stretch>
        </p:blipFill>
        <p:spPr>
          <a:xfrm>
            <a:off x="2790500" y="4024500"/>
            <a:ext cx="695325" cy="695325"/>
          </a:xfrm>
          <a:prstGeom prst="rect">
            <a:avLst/>
          </a:prstGeom>
          <a:noFill/>
          <a:ln>
            <a:noFill/>
          </a:ln>
        </p:spPr>
      </p:pic>
      <p:pic>
        <p:nvPicPr>
          <p:cNvPr id="983" name="Google Shape;983;g2825fbf5696_0_166"/>
          <p:cNvPicPr preferRelativeResize="0"/>
          <p:nvPr/>
        </p:nvPicPr>
        <p:blipFill>
          <a:blip r:embed="rId4">
            <a:alphaModFix/>
          </a:blip>
          <a:stretch>
            <a:fillRect/>
          </a:stretch>
        </p:blipFill>
        <p:spPr>
          <a:xfrm>
            <a:off x="4263700" y="4053075"/>
            <a:ext cx="952500" cy="638175"/>
          </a:xfrm>
          <a:prstGeom prst="rect">
            <a:avLst/>
          </a:prstGeom>
          <a:noFill/>
          <a:ln>
            <a:noFill/>
          </a:ln>
        </p:spPr>
      </p:pic>
      <p:pic>
        <p:nvPicPr>
          <p:cNvPr id="984" name="Google Shape;984;g2825fbf5696_0_166"/>
          <p:cNvPicPr preferRelativeResize="0"/>
          <p:nvPr/>
        </p:nvPicPr>
        <p:blipFill>
          <a:blip r:embed="rId5">
            <a:alphaModFix/>
          </a:blip>
          <a:stretch>
            <a:fillRect/>
          </a:stretch>
        </p:blipFill>
        <p:spPr>
          <a:xfrm>
            <a:off x="6126400" y="3768825"/>
            <a:ext cx="1206675" cy="1206675"/>
          </a:xfrm>
          <a:prstGeom prst="rect">
            <a:avLst/>
          </a:prstGeom>
          <a:noFill/>
          <a:ln>
            <a:noFill/>
          </a:ln>
        </p:spPr>
      </p:pic>
      <p:pic>
        <p:nvPicPr>
          <p:cNvPr id="985" name="Google Shape;985;g2825fbf5696_0_166"/>
          <p:cNvPicPr preferRelativeResize="0"/>
          <p:nvPr/>
        </p:nvPicPr>
        <p:blipFill>
          <a:blip r:embed="rId6">
            <a:alphaModFix/>
          </a:blip>
          <a:stretch>
            <a:fillRect/>
          </a:stretch>
        </p:blipFill>
        <p:spPr>
          <a:xfrm>
            <a:off x="8243275" y="3995663"/>
            <a:ext cx="1352848" cy="75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g2825fbf5696_0_183"/>
          <p:cNvSpPr txBox="1"/>
          <p:nvPr/>
        </p:nvSpPr>
        <p:spPr>
          <a:xfrm>
            <a:off x="1406650" y="2714700"/>
            <a:ext cx="11844000" cy="19794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1200"/>
              </a:spcBef>
              <a:spcAft>
                <a:spcPts val="0"/>
              </a:spcAft>
              <a:buNone/>
            </a:pPr>
            <a:r>
              <a:rPr b="1" lang="en-US" sz="3000">
                <a:solidFill>
                  <a:schemeClr val="dk1"/>
                </a:solidFill>
              </a:rPr>
              <a:t>4</a:t>
            </a:r>
            <a:r>
              <a:rPr b="1" lang="en-US" sz="3000">
                <a:solidFill>
                  <a:schemeClr val="dk1"/>
                </a:solidFill>
              </a:rPr>
              <a:t>.</a:t>
            </a:r>
            <a:r>
              <a:rPr b="1" lang="en-US" sz="2700">
                <a:solidFill>
                  <a:schemeClr val="dk1"/>
                </a:solidFill>
                <a:latin typeface="Times New Roman"/>
                <a:ea typeface="Times New Roman"/>
                <a:cs typeface="Times New Roman"/>
                <a:sym typeface="Times New Roman"/>
              </a:rPr>
              <a:t> </a:t>
            </a:r>
            <a:r>
              <a:rPr b="1" lang="en-US" sz="3000">
                <a:solidFill>
                  <a:schemeClr val="dk1"/>
                </a:solidFill>
              </a:rPr>
              <a:t> નીચેનામાંથી સૌથી ઓછા અવરોધ આપવા વાળી ધાતુ કઈ છે?</a:t>
            </a:r>
            <a:endParaRPr b="1" sz="3000">
              <a:solidFill>
                <a:schemeClr val="dk1"/>
              </a:solidFill>
            </a:endParaRPr>
          </a:p>
          <a:p>
            <a:pPr indent="0" lvl="0" marL="685800" rtl="0" algn="l">
              <a:lnSpc>
                <a:spcPct val="115000"/>
              </a:lnSpc>
              <a:spcBef>
                <a:spcPts val="1200"/>
              </a:spcBef>
              <a:spcAft>
                <a:spcPts val="0"/>
              </a:spcAft>
              <a:buNone/>
            </a:pPr>
            <a:r>
              <a:t/>
            </a:r>
            <a:endParaRPr b="1" sz="3000">
              <a:solidFill>
                <a:schemeClr val="dk1"/>
              </a:solidFill>
            </a:endParaRPr>
          </a:p>
          <a:p>
            <a:pPr indent="0" lvl="0" marL="685800" rtl="0" algn="l">
              <a:lnSpc>
                <a:spcPct val="115000"/>
              </a:lnSpc>
              <a:spcBef>
                <a:spcPts val="1200"/>
              </a:spcBef>
              <a:spcAft>
                <a:spcPts val="1200"/>
              </a:spcAft>
              <a:buNone/>
            </a:pPr>
            <a:r>
              <a:rPr b="1" lang="en-US" sz="3000">
                <a:solidFill>
                  <a:schemeClr val="dk1"/>
                </a:solidFill>
              </a:rPr>
              <a:t>a.     લોખંડ   b.   સોનુ    c.  કોપર     d.   એલ્યુમિનિયમ</a:t>
            </a:r>
            <a:endParaRPr b="1" sz="3000">
              <a:solidFill>
                <a:schemeClr val="dk1"/>
              </a:solidFill>
            </a:endParaRPr>
          </a:p>
        </p:txBody>
      </p:sp>
      <p:sp>
        <p:nvSpPr>
          <p:cNvPr id="992" name="Google Shape;992;g2825fbf5696_0_183"/>
          <p:cNvSpPr/>
          <p:nvPr/>
        </p:nvSpPr>
        <p:spPr>
          <a:xfrm>
            <a:off x="5872104" y="3941100"/>
            <a:ext cx="1833000" cy="753000"/>
          </a:xfrm>
          <a:prstGeom prst="roundRect">
            <a:avLst>
              <a:gd fmla="val 16667" name="adj"/>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g2825fbf5696_0_195"/>
          <p:cNvSpPr txBox="1"/>
          <p:nvPr/>
        </p:nvSpPr>
        <p:spPr>
          <a:xfrm>
            <a:off x="1406650" y="2714700"/>
            <a:ext cx="11844000" cy="19794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1200"/>
              </a:spcBef>
              <a:spcAft>
                <a:spcPts val="0"/>
              </a:spcAft>
              <a:buNone/>
            </a:pPr>
            <a:r>
              <a:rPr b="1" lang="en-US" sz="3000">
                <a:solidFill>
                  <a:schemeClr val="dk1"/>
                </a:solidFill>
              </a:rPr>
              <a:t>5</a:t>
            </a:r>
            <a:r>
              <a:rPr b="1" lang="en-US" sz="3000">
                <a:solidFill>
                  <a:schemeClr val="dk1"/>
                </a:solidFill>
              </a:rPr>
              <a:t>.</a:t>
            </a:r>
            <a:r>
              <a:rPr b="1" lang="en-US" sz="2700">
                <a:solidFill>
                  <a:schemeClr val="dk1"/>
                </a:solidFill>
                <a:latin typeface="Times New Roman"/>
                <a:ea typeface="Times New Roman"/>
                <a:cs typeface="Times New Roman"/>
                <a:sym typeface="Times New Roman"/>
              </a:rPr>
              <a:t> </a:t>
            </a:r>
            <a:r>
              <a:rPr b="1" lang="en-US" sz="3000">
                <a:solidFill>
                  <a:schemeClr val="dk1"/>
                </a:solidFill>
              </a:rPr>
              <a:t>  </a:t>
            </a:r>
            <a:r>
              <a:rPr b="1" lang="en-US" sz="3000">
                <a:solidFill>
                  <a:schemeClr val="dk1"/>
                </a:solidFill>
              </a:rPr>
              <a:t>નીચેનામાંથી  સ્વીચ નો સિમ્બોલ સર્કિટ માટે કયો છે?</a:t>
            </a:r>
            <a:endParaRPr sz="1000">
              <a:solidFill>
                <a:schemeClr val="dk1"/>
              </a:solidFill>
            </a:endParaRPr>
          </a:p>
          <a:p>
            <a:pPr indent="0" lvl="0" marL="685800" rtl="0" algn="l">
              <a:lnSpc>
                <a:spcPct val="115000"/>
              </a:lnSpc>
              <a:spcBef>
                <a:spcPts val="1200"/>
              </a:spcBef>
              <a:spcAft>
                <a:spcPts val="0"/>
              </a:spcAft>
              <a:buNone/>
            </a:pPr>
            <a:r>
              <a:t/>
            </a:r>
            <a:endParaRPr b="1" sz="3000">
              <a:solidFill>
                <a:schemeClr val="dk1"/>
              </a:solidFill>
            </a:endParaRPr>
          </a:p>
          <a:p>
            <a:pPr indent="0" lvl="0" marL="685800" rtl="0" algn="l">
              <a:lnSpc>
                <a:spcPct val="115000"/>
              </a:lnSpc>
              <a:spcBef>
                <a:spcPts val="1200"/>
              </a:spcBef>
              <a:spcAft>
                <a:spcPts val="1200"/>
              </a:spcAft>
              <a:buNone/>
            </a:pPr>
            <a:r>
              <a:rPr b="1" lang="en-US" sz="3000">
                <a:solidFill>
                  <a:schemeClr val="dk1"/>
                </a:solidFill>
              </a:rPr>
              <a:t>a.</a:t>
            </a:r>
            <a:r>
              <a:rPr b="1" lang="en-US" sz="2700">
                <a:solidFill>
                  <a:schemeClr val="dk1"/>
                </a:solidFill>
                <a:latin typeface="Times New Roman"/>
                <a:ea typeface="Times New Roman"/>
                <a:cs typeface="Times New Roman"/>
                <a:sym typeface="Times New Roman"/>
              </a:rPr>
              <a:t>    </a:t>
            </a:r>
            <a:r>
              <a:rPr b="1" lang="en-US" sz="3000">
                <a:solidFill>
                  <a:schemeClr val="dk1"/>
                </a:solidFill>
              </a:rPr>
              <a:t>   			b.       		    c.          		  d.  </a:t>
            </a:r>
            <a:endParaRPr b="1" sz="3000">
              <a:solidFill>
                <a:schemeClr val="dk1"/>
              </a:solidFill>
            </a:endParaRPr>
          </a:p>
        </p:txBody>
      </p:sp>
      <p:sp>
        <p:nvSpPr>
          <p:cNvPr id="999" name="Google Shape;999;g2825fbf5696_0_195"/>
          <p:cNvSpPr/>
          <p:nvPr/>
        </p:nvSpPr>
        <p:spPr>
          <a:xfrm>
            <a:off x="1263200" y="3995675"/>
            <a:ext cx="2119200" cy="1979400"/>
          </a:xfrm>
          <a:prstGeom prst="roundRect">
            <a:avLst>
              <a:gd fmla="val 16667" name="adj"/>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000" name="Google Shape;1000;g2825fbf5696_0_195"/>
          <p:cNvPicPr preferRelativeResize="0"/>
          <p:nvPr/>
        </p:nvPicPr>
        <p:blipFill>
          <a:blip r:embed="rId3">
            <a:alphaModFix/>
          </a:blip>
          <a:stretch>
            <a:fillRect/>
          </a:stretch>
        </p:blipFill>
        <p:spPr>
          <a:xfrm>
            <a:off x="1406650" y="4975500"/>
            <a:ext cx="1733550" cy="561975"/>
          </a:xfrm>
          <a:prstGeom prst="rect">
            <a:avLst/>
          </a:prstGeom>
          <a:noFill/>
          <a:ln>
            <a:noFill/>
          </a:ln>
        </p:spPr>
      </p:pic>
      <p:pic>
        <p:nvPicPr>
          <p:cNvPr id="1001" name="Google Shape;1001;g2825fbf5696_0_195"/>
          <p:cNvPicPr preferRelativeResize="0"/>
          <p:nvPr/>
        </p:nvPicPr>
        <p:blipFill>
          <a:blip r:embed="rId4">
            <a:alphaModFix/>
          </a:blip>
          <a:stretch>
            <a:fillRect/>
          </a:stretch>
        </p:blipFill>
        <p:spPr>
          <a:xfrm>
            <a:off x="3854125" y="4975500"/>
            <a:ext cx="1362075" cy="561975"/>
          </a:xfrm>
          <a:prstGeom prst="rect">
            <a:avLst/>
          </a:prstGeom>
          <a:noFill/>
          <a:ln>
            <a:noFill/>
          </a:ln>
        </p:spPr>
      </p:pic>
      <p:pic>
        <p:nvPicPr>
          <p:cNvPr id="1002" name="Google Shape;1002;g2825fbf5696_0_195"/>
          <p:cNvPicPr preferRelativeResize="0"/>
          <p:nvPr/>
        </p:nvPicPr>
        <p:blipFill>
          <a:blip r:embed="rId5">
            <a:alphaModFix/>
          </a:blip>
          <a:stretch>
            <a:fillRect/>
          </a:stretch>
        </p:blipFill>
        <p:spPr>
          <a:xfrm>
            <a:off x="5930125" y="4975500"/>
            <a:ext cx="1447800" cy="561975"/>
          </a:xfrm>
          <a:prstGeom prst="rect">
            <a:avLst/>
          </a:prstGeom>
          <a:noFill/>
          <a:ln>
            <a:noFill/>
          </a:ln>
        </p:spPr>
      </p:pic>
      <p:pic>
        <p:nvPicPr>
          <p:cNvPr id="1003" name="Google Shape;1003;g2825fbf5696_0_195"/>
          <p:cNvPicPr preferRelativeResize="0"/>
          <p:nvPr/>
        </p:nvPicPr>
        <p:blipFill>
          <a:blip r:embed="rId6">
            <a:alphaModFix/>
          </a:blip>
          <a:stretch>
            <a:fillRect/>
          </a:stretch>
        </p:blipFill>
        <p:spPr>
          <a:xfrm>
            <a:off x="8091850" y="4923113"/>
            <a:ext cx="1295400" cy="66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g2825fbf5696_0_210"/>
          <p:cNvSpPr txBox="1"/>
          <p:nvPr/>
        </p:nvSpPr>
        <p:spPr>
          <a:xfrm>
            <a:off x="1260650" y="2223250"/>
            <a:ext cx="10200000" cy="133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3000">
                <a:solidFill>
                  <a:schemeClr val="dk1"/>
                </a:solidFill>
              </a:rPr>
              <a:t>6</a:t>
            </a:r>
            <a:r>
              <a:rPr b="1" lang="en-US" sz="3000">
                <a:solidFill>
                  <a:schemeClr val="dk1"/>
                </a:solidFill>
              </a:rPr>
              <a:t>.     દિવાલ ઘડિયાળમાં રહેલો સેલ કેટલા વોલ્ટેજનો હોય છે ?</a:t>
            </a:r>
            <a:endParaRPr b="1" sz="3000">
              <a:solidFill>
                <a:schemeClr val="dk1"/>
              </a:solidFill>
            </a:endParaRPr>
          </a:p>
          <a:p>
            <a:pPr indent="0" lvl="0" marL="0" rtl="0" algn="l">
              <a:lnSpc>
                <a:spcPct val="115000"/>
              </a:lnSpc>
              <a:spcBef>
                <a:spcPts val="1200"/>
              </a:spcBef>
              <a:spcAft>
                <a:spcPts val="1200"/>
              </a:spcAft>
              <a:buNone/>
            </a:pPr>
            <a:r>
              <a:t/>
            </a:r>
            <a:endParaRPr b="1" sz="3000">
              <a:solidFill>
                <a:schemeClr val="dk1"/>
              </a:solidFill>
            </a:endParaRPr>
          </a:p>
        </p:txBody>
      </p:sp>
      <p:sp>
        <p:nvSpPr>
          <p:cNvPr id="1010" name="Google Shape;1010;g2825fbf5696_0_210"/>
          <p:cNvSpPr txBox="1"/>
          <p:nvPr/>
        </p:nvSpPr>
        <p:spPr>
          <a:xfrm>
            <a:off x="1260650" y="3091700"/>
            <a:ext cx="10031700" cy="646500"/>
          </a:xfrm>
          <a:prstGeom prst="rect">
            <a:avLst/>
          </a:prstGeom>
          <a:noFill/>
          <a:ln>
            <a:noFill/>
          </a:ln>
        </p:spPr>
        <p:txBody>
          <a:bodyPr anchorCtr="0" anchor="t" bIns="91425" lIns="91425" spcFirstLastPara="1" rIns="91425" wrap="square" tIns="91425">
            <a:spAutoFit/>
          </a:bodyPr>
          <a:lstStyle/>
          <a:p>
            <a:pPr indent="0" lvl="0" marL="685800" rtl="0" algn="l">
              <a:lnSpc>
                <a:spcPct val="115000"/>
              </a:lnSpc>
              <a:spcBef>
                <a:spcPts val="1200"/>
              </a:spcBef>
              <a:spcAft>
                <a:spcPts val="1200"/>
              </a:spcAft>
              <a:buNone/>
            </a:pPr>
            <a:r>
              <a:rPr b="1" lang="en-US" sz="3000">
                <a:solidFill>
                  <a:schemeClr val="dk1"/>
                </a:solidFill>
              </a:rPr>
              <a:t>a. 	1 Volt    b.   1.5 Volt    c.  2 Volt     d.   3.7 Volt</a:t>
            </a:r>
            <a:endParaRPr b="1" sz="3000">
              <a:solidFill>
                <a:schemeClr val="dk1"/>
              </a:solidFill>
            </a:endParaRPr>
          </a:p>
        </p:txBody>
      </p:sp>
      <p:sp>
        <p:nvSpPr>
          <p:cNvPr id="1011" name="Google Shape;1011;g2825fbf5696_0_210"/>
          <p:cNvSpPr/>
          <p:nvPr/>
        </p:nvSpPr>
        <p:spPr>
          <a:xfrm>
            <a:off x="4008650" y="2895250"/>
            <a:ext cx="2325300" cy="1136700"/>
          </a:xfrm>
          <a:prstGeom prst="roundRect">
            <a:avLst>
              <a:gd fmla="val 16667" name="adj"/>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g2825fbf5696_0_107"/>
          <p:cNvSpPr txBox="1"/>
          <p:nvPr/>
        </p:nvSpPr>
        <p:spPr>
          <a:xfrm>
            <a:off x="871325" y="2633375"/>
            <a:ext cx="10953600" cy="3609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3000">
                <a:solidFill>
                  <a:schemeClr val="dk1"/>
                </a:solidFill>
              </a:rPr>
              <a:t>7</a:t>
            </a:r>
            <a:r>
              <a:rPr b="1" lang="en-US" sz="3000">
                <a:solidFill>
                  <a:schemeClr val="dk1"/>
                </a:solidFill>
              </a:rPr>
              <a:t>. 	આપણે 1.5 ના બે બેટરી સેલ ને શ્રેણી  માં રાખી માપીએ તો કેટલા વોલ્ટ નું આઉટપુટ મળે છે?</a:t>
            </a:r>
            <a:endParaRPr b="1"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a:p>
            <a:pPr indent="0" lvl="0" marL="685800" rtl="0" algn="l">
              <a:lnSpc>
                <a:spcPct val="115000"/>
              </a:lnSpc>
              <a:spcBef>
                <a:spcPts val="1200"/>
              </a:spcBef>
              <a:spcAft>
                <a:spcPts val="0"/>
              </a:spcAft>
              <a:buNone/>
            </a:pPr>
            <a:r>
              <a:rPr b="1" lang="en-US" sz="3000">
                <a:solidFill>
                  <a:schemeClr val="dk1"/>
                </a:solidFill>
              </a:rPr>
              <a:t>a. 	3 Volt      b.   1.5 Volt    c.  2 Volt     	d.   3.7 Volt</a:t>
            </a:r>
            <a:endParaRPr sz="1000">
              <a:solidFill>
                <a:schemeClr val="dk1"/>
              </a:solidFill>
            </a:endParaRPr>
          </a:p>
          <a:p>
            <a:pPr indent="0" lvl="0" marL="457200" rtl="0" algn="l">
              <a:lnSpc>
                <a:spcPct val="115000"/>
              </a:lnSpc>
              <a:spcBef>
                <a:spcPts val="1200"/>
              </a:spcBef>
              <a:spcAft>
                <a:spcPts val="0"/>
              </a:spcAft>
              <a:buNone/>
            </a:pPr>
            <a:r>
              <a:t/>
            </a:r>
            <a:endParaRPr b="1"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p:txBody>
      </p:sp>
      <p:sp>
        <p:nvSpPr>
          <p:cNvPr id="1018" name="Google Shape;1018;g2825fbf5696_0_107"/>
          <p:cNvSpPr/>
          <p:nvPr/>
        </p:nvSpPr>
        <p:spPr>
          <a:xfrm>
            <a:off x="1235200" y="4267975"/>
            <a:ext cx="2325300" cy="836400"/>
          </a:xfrm>
          <a:prstGeom prst="roundRect">
            <a:avLst>
              <a:gd fmla="val 16667" name="adj"/>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2825fbf5696_0_252"/>
          <p:cNvSpPr txBox="1"/>
          <p:nvPr/>
        </p:nvSpPr>
        <p:spPr>
          <a:xfrm>
            <a:off x="871325" y="2023775"/>
            <a:ext cx="10953600" cy="4671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3000">
                <a:solidFill>
                  <a:schemeClr val="dk1"/>
                </a:solidFill>
              </a:rPr>
              <a:t>8</a:t>
            </a:r>
            <a:r>
              <a:rPr b="1" lang="en-US" sz="3000">
                <a:solidFill>
                  <a:schemeClr val="dk1"/>
                </a:solidFill>
              </a:rPr>
              <a:t>. </a:t>
            </a:r>
            <a:r>
              <a:rPr b="1" lang="en-US" sz="3000">
                <a:solidFill>
                  <a:schemeClr val="dk1"/>
                </a:solidFill>
              </a:rPr>
              <a:t>આપણે સ્વીચ દબાઈએ ત્યારે લાઈટ બંધ થવી જોઈએ એના માટે કઈ સ્વીચ વપરાય છે?</a:t>
            </a:r>
            <a:endParaRPr b="1"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a:p>
            <a:pPr indent="0" lvl="0" marL="685800" rtl="0" algn="l">
              <a:lnSpc>
                <a:spcPct val="115000"/>
              </a:lnSpc>
              <a:spcBef>
                <a:spcPts val="1200"/>
              </a:spcBef>
              <a:spcAft>
                <a:spcPts val="0"/>
              </a:spcAft>
              <a:buNone/>
            </a:pPr>
            <a:r>
              <a:rPr b="1" lang="en-US" sz="3000">
                <a:solidFill>
                  <a:schemeClr val="dk1"/>
                </a:solidFill>
              </a:rPr>
              <a:t>a. 	પુશ બટન સ્વીચ  	b.   લિમિટ સ્વીચ        	</a:t>
            </a:r>
            <a:br>
              <a:rPr b="1" lang="en-US" sz="3000">
                <a:solidFill>
                  <a:schemeClr val="dk1"/>
                </a:solidFill>
              </a:rPr>
            </a:br>
            <a:br>
              <a:rPr b="1" lang="en-US" sz="3000">
                <a:solidFill>
                  <a:schemeClr val="dk1"/>
                </a:solidFill>
              </a:rPr>
            </a:br>
            <a:r>
              <a:rPr b="1" lang="en-US" sz="3000">
                <a:solidFill>
                  <a:schemeClr val="dk1"/>
                </a:solidFill>
              </a:rPr>
              <a:t>c.  ટોગલ સ્વીચ       		d.    એક પણ નહીં</a:t>
            </a:r>
            <a:endParaRPr b="1" sz="3000">
              <a:solidFill>
                <a:schemeClr val="dk1"/>
              </a:solidFill>
            </a:endParaRPr>
          </a:p>
          <a:p>
            <a:pPr indent="0" lvl="0" marL="457200" rtl="0" algn="l">
              <a:lnSpc>
                <a:spcPct val="115000"/>
              </a:lnSpc>
              <a:spcBef>
                <a:spcPts val="1200"/>
              </a:spcBef>
              <a:spcAft>
                <a:spcPts val="0"/>
              </a:spcAft>
              <a:buNone/>
            </a:pPr>
            <a:r>
              <a:t/>
            </a:r>
            <a:endParaRPr b="1"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p:txBody>
      </p:sp>
      <p:sp>
        <p:nvSpPr>
          <p:cNvPr id="1025" name="Google Shape;1025;g2825fbf5696_0_252"/>
          <p:cNvSpPr/>
          <p:nvPr/>
        </p:nvSpPr>
        <p:spPr>
          <a:xfrm>
            <a:off x="5340950" y="3602350"/>
            <a:ext cx="3305700" cy="836400"/>
          </a:xfrm>
          <a:prstGeom prst="roundRect">
            <a:avLst>
              <a:gd fmla="val 16667" name="adj"/>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4744815179_0_18"/>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Buzzer</a:t>
            </a:r>
            <a:r>
              <a:rPr lang="en-US"/>
              <a:t> + Battery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g2825fbf5696_0_269"/>
          <p:cNvSpPr txBox="1"/>
          <p:nvPr/>
        </p:nvSpPr>
        <p:spPr>
          <a:xfrm>
            <a:off x="871325" y="2023775"/>
            <a:ext cx="10953600" cy="5356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3000">
                <a:solidFill>
                  <a:schemeClr val="dk1"/>
                </a:solidFill>
              </a:rPr>
              <a:t>9</a:t>
            </a:r>
            <a:r>
              <a:rPr b="1" lang="en-US" sz="3000">
                <a:solidFill>
                  <a:schemeClr val="dk1"/>
                </a:solidFill>
              </a:rPr>
              <a:t>. </a:t>
            </a:r>
            <a:r>
              <a:rPr b="1" lang="en-US" sz="3000">
                <a:solidFill>
                  <a:schemeClr val="dk1"/>
                </a:solidFill>
              </a:rPr>
              <a:t>ઈલેક્ટ્રીક કરંટ માપવાનું એકમ નીચે માંથી કયું છે?</a:t>
            </a:r>
            <a:endParaRPr b="1"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a:p>
            <a:pPr indent="0" lvl="0" marL="685800" rtl="0" algn="l">
              <a:lnSpc>
                <a:spcPct val="115000"/>
              </a:lnSpc>
              <a:spcBef>
                <a:spcPts val="1200"/>
              </a:spcBef>
              <a:spcAft>
                <a:spcPts val="0"/>
              </a:spcAft>
              <a:buNone/>
            </a:pPr>
            <a:r>
              <a:rPr b="1" lang="en-US" sz="3000">
                <a:solidFill>
                  <a:schemeClr val="dk1"/>
                </a:solidFill>
              </a:rPr>
              <a:t>a. 	</a:t>
            </a:r>
            <a:r>
              <a:rPr b="1" lang="en-US" sz="3000">
                <a:solidFill>
                  <a:schemeClr val="dk1"/>
                </a:solidFill>
              </a:rPr>
              <a:t>વોલ્ટેજ</a:t>
            </a:r>
            <a:r>
              <a:rPr b="1" lang="en-US" sz="3000">
                <a:solidFill>
                  <a:schemeClr val="dk1"/>
                </a:solidFill>
              </a:rPr>
              <a:t>  					b.   </a:t>
            </a:r>
            <a:r>
              <a:rPr b="1" lang="en-US" sz="3000">
                <a:solidFill>
                  <a:schemeClr val="dk1"/>
                </a:solidFill>
              </a:rPr>
              <a:t>એમ્પીયર</a:t>
            </a:r>
            <a:r>
              <a:rPr b="1" lang="en-US" sz="3000">
                <a:solidFill>
                  <a:schemeClr val="dk1"/>
                </a:solidFill>
              </a:rPr>
              <a:t>        	</a:t>
            </a:r>
            <a:br>
              <a:rPr b="1" lang="en-US" sz="3000">
                <a:solidFill>
                  <a:schemeClr val="dk1"/>
                </a:solidFill>
              </a:rPr>
            </a:br>
            <a:br>
              <a:rPr b="1" lang="en-US" sz="3000">
                <a:solidFill>
                  <a:schemeClr val="dk1"/>
                </a:solidFill>
              </a:rPr>
            </a:br>
            <a:r>
              <a:rPr b="1" lang="en-US" sz="3000">
                <a:solidFill>
                  <a:schemeClr val="dk1"/>
                </a:solidFill>
              </a:rPr>
              <a:t>c.  </a:t>
            </a:r>
            <a:r>
              <a:rPr b="1" lang="en-US" sz="3000">
                <a:solidFill>
                  <a:schemeClr val="dk1"/>
                </a:solidFill>
              </a:rPr>
              <a:t>લ્યુમિનસ</a:t>
            </a:r>
            <a:r>
              <a:rPr b="1" lang="en-US" sz="3000">
                <a:solidFill>
                  <a:schemeClr val="dk1"/>
                </a:solidFill>
              </a:rPr>
              <a:t>      			d.   </a:t>
            </a:r>
            <a:r>
              <a:rPr b="1" lang="en-US" sz="3000">
                <a:solidFill>
                  <a:schemeClr val="dk1"/>
                </a:solidFill>
              </a:rPr>
              <a:t>હોર્સ પાવર</a:t>
            </a:r>
            <a:endParaRPr b="1" sz="3000">
              <a:solidFill>
                <a:schemeClr val="dk1"/>
              </a:solidFill>
            </a:endParaRPr>
          </a:p>
          <a:p>
            <a:pPr indent="0" lvl="0" marL="685800" rtl="0" algn="l">
              <a:lnSpc>
                <a:spcPct val="115000"/>
              </a:lnSpc>
              <a:spcBef>
                <a:spcPts val="1200"/>
              </a:spcBef>
              <a:spcAft>
                <a:spcPts val="0"/>
              </a:spcAft>
              <a:buNone/>
            </a:pPr>
            <a:r>
              <a:t/>
            </a:r>
            <a:endParaRPr b="1" sz="3000">
              <a:solidFill>
                <a:schemeClr val="dk1"/>
              </a:solidFill>
            </a:endParaRPr>
          </a:p>
          <a:p>
            <a:pPr indent="0" lvl="0" marL="457200" rtl="0" algn="l">
              <a:lnSpc>
                <a:spcPct val="115000"/>
              </a:lnSpc>
              <a:spcBef>
                <a:spcPts val="1200"/>
              </a:spcBef>
              <a:spcAft>
                <a:spcPts val="0"/>
              </a:spcAft>
              <a:buNone/>
            </a:pPr>
            <a:r>
              <a:t/>
            </a:r>
            <a:endParaRPr b="1"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p:txBody>
      </p:sp>
      <p:sp>
        <p:nvSpPr>
          <p:cNvPr id="1032" name="Google Shape;1032;g2825fbf5696_0_269"/>
          <p:cNvSpPr/>
          <p:nvPr/>
        </p:nvSpPr>
        <p:spPr>
          <a:xfrm>
            <a:off x="1110750" y="3658375"/>
            <a:ext cx="3305700" cy="836400"/>
          </a:xfrm>
          <a:prstGeom prst="roundRect">
            <a:avLst>
              <a:gd fmla="val 16667" name="adj"/>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g2825fbf5696_0_281"/>
          <p:cNvSpPr txBox="1"/>
          <p:nvPr/>
        </p:nvSpPr>
        <p:spPr>
          <a:xfrm>
            <a:off x="871325" y="2023775"/>
            <a:ext cx="10953600" cy="7527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3000">
                <a:solidFill>
                  <a:schemeClr val="dk1"/>
                </a:solidFill>
              </a:rPr>
              <a:t>10</a:t>
            </a:r>
            <a:r>
              <a:rPr b="1" lang="en-US" sz="3000">
                <a:solidFill>
                  <a:schemeClr val="dk1"/>
                </a:solidFill>
              </a:rPr>
              <a:t>. </a:t>
            </a:r>
            <a:r>
              <a:rPr b="1" lang="en-US" sz="3000">
                <a:solidFill>
                  <a:schemeClr val="dk1"/>
                </a:solidFill>
              </a:rPr>
              <a:t>આપણે સર્કિટ ક્યાં ક્યાં વાપરીએ છીએ ? એના વિશે લખો.</a:t>
            </a:r>
            <a:endParaRPr b="1" sz="3000">
              <a:solidFill>
                <a:schemeClr val="dk1"/>
              </a:solidFill>
            </a:endParaRPr>
          </a:p>
          <a:p>
            <a:pPr indent="-419100" lvl="1" marL="914400" rtl="0" algn="l">
              <a:lnSpc>
                <a:spcPct val="115000"/>
              </a:lnSpc>
              <a:spcBef>
                <a:spcPts val="0"/>
              </a:spcBef>
              <a:spcAft>
                <a:spcPts val="0"/>
              </a:spcAft>
              <a:buClr>
                <a:schemeClr val="dk1"/>
              </a:buClr>
              <a:buSzPts val="3000"/>
              <a:buChar char="○"/>
            </a:pPr>
            <a:r>
              <a:t/>
            </a:r>
            <a:endParaRPr b="1" sz="3000">
              <a:solidFill>
                <a:schemeClr val="dk1"/>
              </a:solidFill>
            </a:endParaRPr>
          </a:p>
          <a:p>
            <a:pPr indent="-419100" lvl="0" marL="457200" rtl="0" algn="l">
              <a:spcBef>
                <a:spcPts val="0"/>
              </a:spcBef>
              <a:spcAft>
                <a:spcPts val="0"/>
              </a:spcAft>
              <a:buClr>
                <a:schemeClr val="dk1"/>
              </a:buClr>
              <a:buSzPts val="3000"/>
              <a:buChar char="●"/>
            </a:pPr>
            <a:r>
              <a:rPr b="1" lang="en-US" sz="3000">
                <a:solidFill>
                  <a:schemeClr val="dk1"/>
                </a:solidFill>
              </a:rPr>
              <a:t>આપણા ઉપકરણોમાં</a:t>
            </a:r>
            <a:endParaRPr b="1" sz="3000">
              <a:solidFill>
                <a:schemeClr val="dk1"/>
              </a:solidFill>
            </a:endParaRPr>
          </a:p>
          <a:p>
            <a:pPr indent="-419100" lvl="0" marL="457200" rtl="0" algn="l">
              <a:spcBef>
                <a:spcPts val="0"/>
              </a:spcBef>
              <a:spcAft>
                <a:spcPts val="0"/>
              </a:spcAft>
              <a:buClr>
                <a:schemeClr val="dk1"/>
              </a:buClr>
              <a:buSzPts val="3000"/>
              <a:buChar char="●"/>
            </a:pPr>
            <a:r>
              <a:rPr b="1" lang="en-US" sz="3000">
                <a:solidFill>
                  <a:schemeClr val="dk1"/>
                </a:solidFill>
              </a:rPr>
              <a:t> ઘરના વાયરીંગમાં</a:t>
            </a:r>
            <a:endParaRPr b="1" sz="3000">
              <a:solidFill>
                <a:schemeClr val="dk1"/>
              </a:solidFill>
            </a:endParaRPr>
          </a:p>
          <a:p>
            <a:pPr indent="-419100" lvl="0" marL="457200" rtl="0" algn="l">
              <a:spcBef>
                <a:spcPts val="0"/>
              </a:spcBef>
              <a:spcAft>
                <a:spcPts val="0"/>
              </a:spcAft>
              <a:buClr>
                <a:schemeClr val="dk1"/>
              </a:buClr>
              <a:buSzPts val="3000"/>
              <a:buChar char="●"/>
            </a:pPr>
            <a:r>
              <a:rPr b="1" lang="en-US" sz="3000">
                <a:solidFill>
                  <a:schemeClr val="dk1"/>
                </a:solidFill>
              </a:rPr>
              <a:t> ગાડીના વાયરીંગમાં</a:t>
            </a:r>
            <a:endParaRPr b="1" sz="3000">
              <a:solidFill>
                <a:schemeClr val="dk1"/>
              </a:solidFill>
            </a:endParaRPr>
          </a:p>
          <a:p>
            <a:pPr indent="-419100" lvl="0" marL="457200" rtl="0" algn="l">
              <a:spcBef>
                <a:spcPts val="0"/>
              </a:spcBef>
              <a:spcAft>
                <a:spcPts val="0"/>
              </a:spcAft>
              <a:buClr>
                <a:schemeClr val="dk1"/>
              </a:buClr>
              <a:buSzPts val="3000"/>
              <a:buChar char="●"/>
            </a:pPr>
            <a:r>
              <a:rPr b="1" lang="en-US" sz="3000">
                <a:solidFill>
                  <a:schemeClr val="dk1"/>
                </a:solidFill>
              </a:rPr>
              <a:t> બાઈકના હોર્નમાં</a:t>
            </a:r>
            <a:br>
              <a:rPr b="1" lang="en-US" sz="3000">
                <a:solidFill>
                  <a:schemeClr val="dk1"/>
                </a:solidFill>
              </a:rPr>
            </a:br>
            <a:endParaRPr b="1" sz="3000">
              <a:solidFill>
                <a:schemeClr val="dk1"/>
              </a:solidFill>
            </a:endParaRPr>
          </a:p>
          <a:p>
            <a:pPr indent="0" lvl="0" marL="0" rtl="0" algn="l">
              <a:spcBef>
                <a:spcPts val="0"/>
              </a:spcBef>
              <a:spcAft>
                <a:spcPts val="0"/>
              </a:spcAft>
              <a:buNone/>
            </a:pPr>
            <a:r>
              <a:rPr b="1" lang="en-US" sz="3000">
                <a:solidFill>
                  <a:schemeClr val="dk1"/>
                </a:solidFill>
              </a:rPr>
              <a:t> મોટાભાગની વસ્તુઓ જેને આપણે કંટ્રોલ કરીએ છીએ કે એને કરંટથી ચાલુ બંધ કરીએ છે એમાં સર્કિટ વપરાય છે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3000">
              <a:solidFill>
                <a:schemeClr val="dk1"/>
              </a:solidFill>
            </a:endParaRPr>
          </a:p>
          <a:p>
            <a:pPr indent="0" lvl="0" marL="0" rtl="0" algn="l">
              <a:lnSpc>
                <a:spcPct val="115000"/>
              </a:lnSpc>
              <a:spcBef>
                <a:spcPts val="1200"/>
              </a:spcBef>
              <a:spcAft>
                <a:spcPts val="0"/>
              </a:spcAft>
              <a:buNone/>
            </a:pPr>
            <a:r>
              <a:t/>
            </a:r>
            <a:endParaRPr b="1" sz="3000">
              <a:solidFill>
                <a:schemeClr val="dk1"/>
              </a:solidFill>
            </a:endParaRPr>
          </a:p>
          <a:p>
            <a:pPr indent="0" lvl="0" marL="685800" rtl="0" algn="l">
              <a:lnSpc>
                <a:spcPct val="115000"/>
              </a:lnSpc>
              <a:spcBef>
                <a:spcPts val="1200"/>
              </a:spcBef>
              <a:spcAft>
                <a:spcPts val="0"/>
              </a:spcAft>
              <a:buNone/>
            </a:pPr>
            <a:r>
              <a:t/>
            </a:r>
            <a:endParaRPr b="1" sz="3000">
              <a:solidFill>
                <a:schemeClr val="dk1"/>
              </a:solidFill>
            </a:endParaRPr>
          </a:p>
          <a:p>
            <a:pPr indent="0" lvl="0" marL="457200" rtl="0" algn="l">
              <a:lnSpc>
                <a:spcPct val="115000"/>
              </a:lnSpc>
              <a:spcBef>
                <a:spcPts val="1200"/>
              </a:spcBef>
              <a:spcAft>
                <a:spcPts val="0"/>
              </a:spcAft>
              <a:buNone/>
            </a:pPr>
            <a:r>
              <a:t/>
            </a:r>
            <a:endParaRPr b="1"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g2825fbf5696_0_261"/>
          <p:cNvPicPr preferRelativeResize="0"/>
          <p:nvPr/>
        </p:nvPicPr>
        <p:blipFill>
          <a:blip r:embed="rId3">
            <a:alphaModFix/>
          </a:blip>
          <a:stretch>
            <a:fillRect/>
          </a:stretch>
        </p:blipFill>
        <p:spPr>
          <a:xfrm>
            <a:off x="2757800" y="1380550"/>
            <a:ext cx="6405726" cy="4346225"/>
          </a:xfrm>
          <a:prstGeom prst="rect">
            <a:avLst/>
          </a:prstGeom>
          <a:noFill/>
          <a:ln>
            <a:noFill/>
          </a:ln>
        </p:spPr>
      </p:pic>
      <p:sp>
        <p:nvSpPr>
          <p:cNvPr id="1045" name="Google Shape;1045;g2825fbf5696_0_261"/>
          <p:cNvSpPr txBox="1"/>
          <p:nvPr/>
        </p:nvSpPr>
        <p:spPr>
          <a:xfrm>
            <a:off x="1179500" y="5726775"/>
            <a:ext cx="42021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AutoNum type="alphaUcPeriod"/>
            </a:pPr>
            <a:r>
              <a:rPr b="1" lang="en-US" sz="3000">
                <a:solidFill>
                  <a:schemeClr val="dk1"/>
                </a:solidFill>
              </a:rPr>
              <a:t>શ્રેણી  સર્કિટ જોડાણ </a:t>
            </a:r>
            <a:endParaRPr b="1" sz="3000">
              <a:solidFill>
                <a:schemeClr val="dk1"/>
              </a:solidFill>
            </a:endParaRPr>
          </a:p>
        </p:txBody>
      </p:sp>
      <p:sp>
        <p:nvSpPr>
          <p:cNvPr id="1046" name="Google Shape;1046;g2825fbf5696_0_261"/>
          <p:cNvSpPr txBox="1"/>
          <p:nvPr/>
        </p:nvSpPr>
        <p:spPr>
          <a:xfrm>
            <a:off x="6109650" y="5726775"/>
            <a:ext cx="495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rPr>
              <a:t>B.  </a:t>
            </a:r>
            <a:r>
              <a:rPr b="1" lang="en-US" sz="3000">
                <a:solidFill>
                  <a:schemeClr val="dk1"/>
                </a:solidFill>
              </a:rPr>
              <a:t>સમાંતર સર્કિટ જોડાણ </a:t>
            </a:r>
            <a:endParaRPr b="1" sz="3000">
              <a:solidFill>
                <a:schemeClr val="dk1"/>
              </a:solidFill>
            </a:endParaRPr>
          </a:p>
          <a:p>
            <a:pPr indent="0" lvl="0" marL="0" rtl="0" algn="l">
              <a:spcBef>
                <a:spcPts val="0"/>
              </a:spcBef>
              <a:spcAft>
                <a:spcPts val="0"/>
              </a:spcAft>
              <a:buNone/>
            </a:pPr>
            <a:r>
              <a:rPr b="1" lang="en-US" sz="3000">
                <a:solidFill>
                  <a:schemeClr val="dk1"/>
                </a:solidFill>
              </a:rPr>
              <a:t> </a:t>
            </a:r>
            <a:endParaRPr b="1" sz="30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g2825fbf5696_0_295"/>
          <p:cNvPicPr preferRelativeResize="0"/>
          <p:nvPr/>
        </p:nvPicPr>
        <p:blipFill>
          <a:blip r:embed="rId3">
            <a:alphaModFix/>
          </a:blip>
          <a:stretch>
            <a:fillRect/>
          </a:stretch>
        </p:blipFill>
        <p:spPr>
          <a:xfrm>
            <a:off x="2169450" y="1500550"/>
            <a:ext cx="1559375" cy="1609675"/>
          </a:xfrm>
          <a:prstGeom prst="rect">
            <a:avLst/>
          </a:prstGeom>
          <a:noFill/>
          <a:ln>
            <a:noFill/>
          </a:ln>
        </p:spPr>
      </p:pic>
      <p:pic>
        <p:nvPicPr>
          <p:cNvPr id="1053" name="Google Shape;1053;g2825fbf5696_0_295"/>
          <p:cNvPicPr preferRelativeResize="0"/>
          <p:nvPr/>
        </p:nvPicPr>
        <p:blipFill>
          <a:blip r:embed="rId4">
            <a:alphaModFix/>
          </a:blip>
          <a:stretch>
            <a:fillRect/>
          </a:stretch>
        </p:blipFill>
        <p:spPr>
          <a:xfrm>
            <a:off x="2289535" y="3673575"/>
            <a:ext cx="1319225" cy="1031700"/>
          </a:xfrm>
          <a:prstGeom prst="rect">
            <a:avLst/>
          </a:prstGeom>
          <a:noFill/>
          <a:ln>
            <a:noFill/>
          </a:ln>
        </p:spPr>
      </p:pic>
      <p:pic>
        <p:nvPicPr>
          <p:cNvPr id="1054" name="Google Shape;1054;g2825fbf5696_0_295"/>
          <p:cNvPicPr preferRelativeResize="0"/>
          <p:nvPr/>
        </p:nvPicPr>
        <p:blipFill>
          <a:blip r:embed="rId5">
            <a:alphaModFix/>
          </a:blip>
          <a:stretch>
            <a:fillRect/>
          </a:stretch>
        </p:blipFill>
        <p:spPr>
          <a:xfrm>
            <a:off x="2289525" y="5268625"/>
            <a:ext cx="1319225" cy="1018642"/>
          </a:xfrm>
          <a:prstGeom prst="rect">
            <a:avLst/>
          </a:prstGeom>
          <a:noFill/>
          <a:ln>
            <a:noFill/>
          </a:ln>
        </p:spPr>
      </p:pic>
      <p:sp>
        <p:nvSpPr>
          <p:cNvPr id="1055" name="Google Shape;1055;g2825fbf5696_0_295"/>
          <p:cNvSpPr txBox="1"/>
          <p:nvPr/>
        </p:nvSpPr>
        <p:spPr>
          <a:xfrm>
            <a:off x="4846525" y="52686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rPr>
              <a:t> સ્વિચ </a:t>
            </a:r>
            <a:endParaRPr b="1" sz="3000">
              <a:solidFill>
                <a:schemeClr val="dk1"/>
              </a:solidFill>
            </a:endParaRPr>
          </a:p>
        </p:txBody>
      </p:sp>
      <p:sp>
        <p:nvSpPr>
          <p:cNvPr id="1056" name="Google Shape;1056;g2825fbf5696_0_295"/>
          <p:cNvSpPr txBox="1"/>
          <p:nvPr/>
        </p:nvSpPr>
        <p:spPr>
          <a:xfrm>
            <a:off x="5042625" y="19303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rPr>
              <a:t>બેટરી</a:t>
            </a:r>
            <a:endParaRPr/>
          </a:p>
        </p:txBody>
      </p:sp>
      <p:sp>
        <p:nvSpPr>
          <p:cNvPr id="1057" name="Google Shape;1057;g2825fbf5696_0_295"/>
          <p:cNvSpPr txBox="1"/>
          <p:nvPr/>
        </p:nvSpPr>
        <p:spPr>
          <a:xfrm>
            <a:off x="4846525" y="3866175"/>
            <a:ext cx="5493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rPr>
              <a:t> બલ્બ અથવા એલઇડી</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g2825fbf5696_0_311"/>
          <p:cNvSpPr txBox="1"/>
          <p:nvPr/>
        </p:nvSpPr>
        <p:spPr>
          <a:xfrm>
            <a:off x="1375575" y="2413050"/>
            <a:ext cx="1036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rPr>
              <a:t>બેઝિક સર્કિટ એક્ટિવિટીમાં કોઈ જગ્યાએ કંઈ ન સમજાયું હોય </a:t>
            </a:r>
            <a:endParaRPr/>
          </a:p>
        </p:txBody>
      </p:sp>
      <p:pic>
        <p:nvPicPr>
          <p:cNvPr id="1064" name="Google Shape;1064;g2825fbf5696_0_311"/>
          <p:cNvPicPr preferRelativeResize="0"/>
          <p:nvPr/>
        </p:nvPicPr>
        <p:blipFill>
          <a:blip r:embed="rId3">
            <a:alphaModFix/>
          </a:blip>
          <a:stretch>
            <a:fillRect/>
          </a:stretch>
        </p:blipFill>
        <p:spPr>
          <a:xfrm>
            <a:off x="4766646" y="3483800"/>
            <a:ext cx="1931725" cy="2341025"/>
          </a:xfrm>
          <a:prstGeom prst="rect">
            <a:avLst/>
          </a:prstGeom>
          <a:noFill/>
          <a:ln>
            <a:noFill/>
          </a:ln>
        </p:spPr>
      </p:pic>
      <p:sp>
        <p:nvSpPr>
          <p:cNvPr id="1065" name="Google Shape;1065;g2825fbf5696_0_311"/>
          <p:cNvSpPr txBox="1"/>
          <p:nvPr/>
        </p:nvSpPr>
        <p:spPr>
          <a:xfrm>
            <a:off x="3754400" y="6129625"/>
            <a:ext cx="4344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dk1"/>
                </a:solidFill>
              </a:rPr>
              <a:t>હાથ ઉપર કરો અને પૂછો </a:t>
            </a:r>
            <a:endParaRPr b="1" sz="3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24744815179_0_93"/>
          <p:cNvPicPr preferRelativeResize="0"/>
          <p:nvPr/>
        </p:nvPicPr>
        <p:blipFill>
          <a:blip r:embed="rId3">
            <a:alphaModFix/>
          </a:blip>
          <a:stretch>
            <a:fillRect/>
          </a:stretch>
        </p:blipFill>
        <p:spPr>
          <a:xfrm>
            <a:off x="3177850" y="1884100"/>
            <a:ext cx="5836300" cy="308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4744815179_0_23"/>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Challenge 3</a:t>
            </a:r>
            <a:endParaRPr/>
          </a:p>
        </p:txBody>
      </p:sp>
      <p:sp>
        <p:nvSpPr>
          <p:cNvPr id="166" name="Google Shape;166;g24744815179_0_23"/>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4744815179_0_29"/>
          <p:cNvSpPr txBox="1"/>
          <p:nvPr>
            <p:ph type="ctrTitle"/>
          </p:nvPr>
        </p:nvSpPr>
        <p:spPr>
          <a:xfrm>
            <a:off x="1524000" y="2235138"/>
            <a:ext cx="9144000" cy="2387700"/>
          </a:xfrm>
          <a:prstGeom prst="rect">
            <a:avLst/>
          </a:prstGeom>
        </p:spPr>
        <p:txBody>
          <a:bodyPr anchorCtr="0" anchor="b" bIns="45700" lIns="91425" spcFirstLastPara="1" rIns="91425" wrap="square" tIns="45700">
            <a:normAutofit fontScale="90000"/>
          </a:bodyPr>
          <a:lstStyle/>
          <a:p>
            <a:pPr indent="0" lvl="0" marL="457200" rtl="0" algn="ctr">
              <a:spcBef>
                <a:spcPts val="0"/>
              </a:spcBef>
              <a:spcAft>
                <a:spcPts val="0"/>
              </a:spcAft>
              <a:buNone/>
            </a:pPr>
            <a:r>
              <a:rPr lang="en-US"/>
              <a:t>LED + </a:t>
            </a:r>
            <a:r>
              <a:rPr lang="en-US"/>
              <a:t>Buzzer + Battery</a:t>
            </a:r>
            <a:br>
              <a:rPr lang="en-US"/>
            </a:br>
            <a:br>
              <a:rPr lang="en-US"/>
            </a:br>
            <a:r>
              <a:rPr lang="en-US"/>
              <a:t>Series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2017-03-18T08:58:46Z</dcterms:created>
  <dc:creator>parth</dc:creator>
</cp:coreProperties>
</file>